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4" r:id="rId2"/>
    <p:sldId id="257" r:id="rId3"/>
    <p:sldId id="258" r:id="rId4"/>
    <p:sldId id="325" r:id="rId5"/>
    <p:sldId id="294" r:id="rId6"/>
    <p:sldId id="323" r:id="rId7"/>
    <p:sldId id="329" r:id="rId8"/>
    <p:sldId id="280" r:id="rId9"/>
    <p:sldId id="332" r:id="rId10"/>
    <p:sldId id="281" r:id="rId11"/>
    <p:sldId id="333" r:id="rId12"/>
    <p:sldId id="327" r:id="rId13"/>
    <p:sldId id="328" r:id="rId14"/>
    <p:sldId id="330" r:id="rId15"/>
    <p:sldId id="335" r:id="rId16"/>
    <p:sldId id="282" r:id="rId17"/>
    <p:sldId id="314" r:id="rId18"/>
    <p:sldId id="321" r:id="rId19"/>
  </p:sldIdLst>
  <p:sldSz cx="9144000" cy="5145088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>
      <p:cViewPr varScale="1">
        <p:scale>
          <a:sx n="142" d="100"/>
          <a:sy n="142" d="100"/>
        </p:scale>
        <p:origin x="696" y="120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4F398-E279-4563-97D7-CD45B0F0143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0D575-0996-4A75-BB26-7F3A64A101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0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593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97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244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378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995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57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088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3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833F6-39CB-47A6-A5EC-FEA82D01737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5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89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85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63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2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60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C54B1-045F-43B3-BA26-8CCA5E81C2F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835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5FDB555-FB17-4F63-BD27-1B654BE1C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39E59B0-ABC7-4279-AEC4-3269AD786C83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/>
            <a:r>
              <a:rPr lang="zh-CN" altLang="zh-CN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明年工作计划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391109"/>
      </p:ext>
    </p:extLst>
  </p:cSld>
  <p:clrMapOvr>
    <a:masterClrMapping/>
  </p:clrMapOvr>
  <p:transition spd="slow" advClick="0" advTm="3000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TextBox 1"/>
          <p:cNvSpPr txBox="1"/>
          <p:nvPr userDrawn="1"/>
        </p:nvSpPr>
        <p:spPr>
          <a:xfrm>
            <a:off x="3842567" y="368823"/>
            <a:ext cx="1338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500" b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500" b="1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7" y="710766"/>
            <a:ext cx="256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04500"/>
      </p:ext>
    </p:extLst>
  </p:cSld>
  <p:clrMapOvr>
    <a:masterClrMapping/>
  </p:clrMapOvr>
  <p:transition spd="slow" advClick="0" advTm="3000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3" y="196280"/>
            <a:ext cx="14402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 defTabSz="685658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216273" y="196280"/>
            <a:ext cx="2189971" cy="315475"/>
          </a:xfrm>
          <a:prstGeom prst="rect">
            <a:avLst/>
          </a:prstGeom>
          <a:noFill/>
        </p:spPr>
        <p:txBody>
          <a:bodyPr wrap="none" lIns="68572" tIns="34286" rIns="68572" bIns="34286" rtlCol="0">
            <a:spAutoFit/>
          </a:bodyPr>
          <a:lstStyle/>
          <a:p>
            <a:pPr defTabSz="685658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" name="文本框 38"/>
          <p:cNvSpPr txBox="1"/>
          <p:nvPr userDrawn="1"/>
        </p:nvSpPr>
        <p:spPr>
          <a:xfrm>
            <a:off x="265225" y="520317"/>
            <a:ext cx="2038917" cy="207753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dist" defTabSz="685658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3314525"/>
      </p:ext>
    </p:extLst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698D24-4F14-41FE-BDC0-8E486DAF4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F66FBD-0AC2-40EE-8F60-FF97283CECE6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895227-4398-4B00-99E4-5B5DBBC3C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DC8154-AEC5-4BBC-8DF9-F66F19FFF60C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zh-CN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工作完成情况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5E327C-8FDA-46E0-ADF9-C2584D7B2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FB7313-22A6-4CF9-9BE7-71143CF54027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zh-CN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成功项目展示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2115E-07FC-47AE-8678-8B681C689199}" type="datetimeFigureOut">
              <a:rPr lang="zh-CN" altLang="en-US" smtClean="0"/>
              <a:pPr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6" r:id="rId8"/>
    <p:sldLayoutId id="2147483667" r:id="rId9"/>
    <p:sldLayoutId id="2147483668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70" r:id="rId20"/>
    <p:sldLayoutId id="2147483671" r:id="rId21"/>
    <p:sldLayoutId id="2147483672" r:id="rId22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qh123.github.io/HBHdoc/jiehunMarry/html/index.htm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268252" y="2819346"/>
            <a:ext cx="4798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7864" y="2938392"/>
            <a:ext cx="2988332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汇报人：杨清华      汇报时间：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纯音乐 - 情书 - loveletter to you">
            <a:hlinkClick r:id="" action="ppaction://media"/>
            <a:extLst>
              <a:ext uri="{FF2B5EF4-FFF2-40B4-BE49-F238E27FC236}">
                <a16:creationId xmlns:a16="http://schemas.microsoft.com/office/drawing/2014/main" id="{3A1D1C10-A771-4009-A14E-55D86C2C4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700336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256" y="2101007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述职报告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4C20A8E-CBAA-410D-9281-86A892803813}"/>
              </a:ext>
            </a:extLst>
          </p:cNvPr>
          <p:cNvSpPr txBox="1"/>
          <p:nvPr/>
        </p:nvSpPr>
        <p:spPr>
          <a:xfrm>
            <a:off x="3131840" y="1168388"/>
            <a:ext cx="224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2018</a:t>
            </a:r>
            <a:endParaRPr lang="zh-CN" altLang="en-US" sz="5400" dirty="0">
              <a:solidFill>
                <a:schemeClr val="accent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0" numSld="25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0" grpId="0"/>
      <p:bldP spid="5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3E3D3EA-9992-4689-8E36-264836DC0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45AF356-BDED-4E0D-9184-39788D3A24F6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7944" y="2032484"/>
            <a:ext cx="761170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Part3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131840" y="2414737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65075" y="2088324"/>
              <a:ext cx="2764219" cy="516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成功项目展示</a:t>
              </a:r>
              <a:endParaRPr lang="zh-CN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3464637" y="2888596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专题系统</a:t>
            </a: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4680012" y="2888596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微信小程序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3E3D3EA-9992-4689-8E36-264836DC0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45AF356-BDED-4E0D-9184-39788D3A24F6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0D46EC-C2D7-4660-9387-6EC1D4FD7A8C}"/>
              </a:ext>
            </a:extLst>
          </p:cNvPr>
          <p:cNvSpPr txBox="1"/>
          <p:nvPr/>
        </p:nvSpPr>
        <p:spPr>
          <a:xfrm>
            <a:off x="1043608" y="509863"/>
            <a:ext cx="7092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专题系统技术文档的设计和制作</a:t>
            </a:r>
            <a:endParaRPr lang="en-US" altLang="zh-CN" sz="1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梳理专题系统开发技术规范、优化方案及开发要求</a:t>
            </a:r>
            <a:endParaRPr lang="en-US" altLang="zh-CN" sz="1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159BC26-8462-4518-8C7F-037E4E1B7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48" y="1240396"/>
            <a:ext cx="8172908" cy="34203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4B7BA23-85AB-4A84-9AED-37B669DE911C}"/>
              </a:ext>
            </a:extLst>
          </p:cNvPr>
          <p:cNvSpPr txBox="1"/>
          <p:nvPr/>
        </p:nvSpPr>
        <p:spPr>
          <a:xfrm>
            <a:off x="1043608" y="952364"/>
            <a:ext cx="7092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https://yqh123.github.io/HBHdoc/jiehunMarry/html/index.html</a:t>
            </a:r>
            <a:endParaRPr lang="en-US" altLang="zh-CN" sz="1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44413"/>
      </p:ext>
    </p:extLst>
  </p:cSld>
  <p:clrMapOvr>
    <a:masterClrMapping/>
  </p:clrMapOvr>
  <p:transition spd="slow" advClick="0"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1163984" y="3595210"/>
            <a:ext cx="1458125" cy="61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sz="1200" dirty="0">
                <a:ea typeface="+mn-ea"/>
                <a:sym typeface="+mn-lt"/>
              </a:rPr>
              <a:t>专题系统后台操作及详解</a:t>
            </a:r>
            <a:endParaRPr lang="zh-CN" sz="1200" dirty="0">
              <a:ea typeface="+mn-ea"/>
              <a:sym typeface="+mn-lt"/>
            </a:endParaRPr>
          </a:p>
        </p:txBody>
      </p:sp>
      <p:sp>
        <p:nvSpPr>
          <p:cNvPr id="36" name="TextBox 6"/>
          <p:cNvSpPr txBox="1">
            <a:spLocks noChangeArrowheads="1"/>
          </p:cNvSpPr>
          <p:nvPr/>
        </p:nvSpPr>
        <p:spPr bwMode="auto">
          <a:xfrm>
            <a:off x="2954228" y="3595210"/>
            <a:ext cx="1458125" cy="61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sz="1200" dirty="0">
                <a:ea typeface="+mn-ea"/>
                <a:sym typeface="+mn-lt"/>
              </a:rPr>
              <a:t>专题系统前端开发规范及注意事项</a:t>
            </a:r>
            <a:endParaRPr lang="zh-CN" sz="1200" dirty="0">
              <a:ea typeface="+mn-ea"/>
              <a:sym typeface="+mn-lt"/>
            </a:endParaRPr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4744472" y="3595210"/>
            <a:ext cx="1458125" cy="61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sz="1200" dirty="0">
                <a:ea typeface="+mn-ea"/>
                <a:sym typeface="+mn-lt"/>
              </a:rPr>
              <a:t>专题系统常用特殊效果</a:t>
            </a:r>
            <a:endParaRPr lang="zh-CN" sz="1200" dirty="0">
              <a:ea typeface="+mn-ea"/>
              <a:sym typeface="+mn-lt"/>
            </a:endParaRPr>
          </a:p>
        </p:txBody>
      </p:sp>
      <p:sp>
        <p:nvSpPr>
          <p:cNvPr id="38" name="TextBox 6"/>
          <p:cNvSpPr txBox="1">
            <a:spLocks noChangeArrowheads="1"/>
          </p:cNvSpPr>
          <p:nvPr/>
        </p:nvSpPr>
        <p:spPr bwMode="auto">
          <a:xfrm>
            <a:off x="6534715" y="3595210"/>
            <a:ext cx="1458125" cy="61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sz="1200" dirty="0">
                <a:ea typeface="+mn-ea"/>
                <a:sym typeface="+mn-lt"/>
              </a:rPr>
              <a:t>专题系统常用动态效果封装集合</a:t>
            </a:r>
            <a:endParaRPr lang="zh-CN" sz="1200" dirty="0">
              <a:ea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39122" y="1581862"/>
            <a:ext cx="1041400" cy="2013348"/>
            <a:chOff x="1339122" y="1581373"/>
            <a:chExt cx="1041400" cy="2012727"/>
          </a:xfrm>
        </p:grpSpPr>
        <p:grpSp>
          <p:nvGrpSpPr>
            <p:cNvPr id="3" name="组合 38"/>
            <p:cNvGrpSpPr/>
            <p:nvPr/>
          </p:nvGrpSpPr>
          <p:grpSpPr>
            <a:xfrm>
              <a:off x="1339122" y="2425700"/>
              <a:ext cx="1041400" cy="1168400"/>
              <a:chOff x="2032000" y="2425700"/>
              <a:chExt cx="1041400" cy="1168400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2032000" y="2425700"/>
                <a:ext cx="1041400" cy="1168400"/>
              </a:xfrm>
              <a:custGeom>
                <a:avLst/>
                <a:gdLst>
                  <a:gd name="connsiteX0" fmla="*/ 520700 w 1041400"/>
                  <a:gd name="connsiteY0" fmla="*/ 0 h 1168400"/>
                  <a:gd name="connsiteX1" fmla="*/ 617453 w 1041400"/>
                  <a:gd name="connsiteY1" fmla="*/ 136754 h 1168400"/>
                  <a:gd name="connsiteX2" fmla="*/ 625639 w 1041400"/>
                  <a:gd name="connsiteY2" fmla="*/ 137579 h 1168400"/>
                  <a:gd name="connsiteX3" fmla="*/ 1041400 w 1041400"/>
                  <a:gd name="connsiteY3" fmla="*/ 647700 h 1168400"/>
                  <a:gd name="connsiteX4" fmla="*/ 520700 w 1041400"/>
                  <a:gd name="connsiteY4" fmla="*/ 1168400 h 1168400"/>
                  <a:gd name="connsiteX5" fmla="*/ 0 w 1041400"/>
                  <a:gd name="connsiteY5" fmla="*/ 647700 h 1168400"/>
                  <a:gd name="connsiteX6" fmla="*/ 415761 w 1041400"/>
                  <a:gd name="connsiteY6" fmla="*/ 137579 h 1168400"/>
                  <a:gd name="connsiteX7" fmla="*/ 423947 w 1041400"/>
                  <a:gd name="connsiteY7" fmla="*/ 136754 h 116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1400" h="1168400">
                    <a:moveTo>
                      <a:pt x="520700" y="0"/>
                    </a:moveTo>
                    <a:lnTo>
                      <a:pt x="617453" y="136754"/>
                    </a:lnTo>
                    <a:lnTo>
                      <a:pt x="625639" y="137579"/>
                    </a:lnTo>
                    <a:cubicBezTo>
                      <a:pt x="862914" y="186132"/>
                      <a:pt x="1041400" y="396072"/>
                      <a:pt x="1041400" y="647700"/>
                    </a:cubicBezTo>
                    <a:cubicBezTo>
                      <a:pt x="1041400" y="935275"/>
                      <a:pt x="808275" y="1168400"/>
                      <a:pt x="520700" y="1168400"/>
                    </a:cubicBezTo>
                    <a:cubicBezTo>
                      <a:pt x="233125" y="1168400"/>
                      <a:pt x="0" y="935275"/>
                      <a:pt x="0" y="647700"/>
                    </a:cubicBezTo>
                    <a:cubicBezTo>
                      <a:pt x="0" y="396072"/>
                      <a:pt x="178486" y="186132"/>
                      <a:pt x="415761" y="137579"/>
                    </a:cubicBezTo>
                    <a:lnTo>
                      <a:pt x="423947" y="13675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136321" y="2667907"/>
                <a:ext cx="832757" cy="832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88"/>
              <p:cNvSpPr>
                <a:spLocks noEditPoints="1"/>
              </p:cNvSpPr>
              <p:nvPr/>
            </p:nvSpPr>
            <p:spPr bwMode="auto">
              <a:xfrm>
                <a:off x="2274887" y="2791137"/>
                <a:ext cx="581877" cy="559121"/>
              </a:xfrm>
              <a:custGeom>
                <a:avLst/>
                <a:gdLst>
                  <a:gd name="T0" fmla="*/ 59 w 83"/>
                  <a:gd name="T1" fmla="*/ 57 h 80"/>
                  <a:gd name="T2" fmla="*/ 83 w 83"/>
                  <a:gd name="T3" fmla="*/ 39 h 80"/>
                  <a:gd name="T4" fmla="*/ 53 w 83"/>
                  <a:gd name="T5" fmla="*/ 80 h 80"/>
                  <a:gd name="T6" fmla="*/ 44 w 83"/>
                  <a:gd name="T7" fmla="*/ 0 h 80"/>
                  <a:gd name="T8" fmla="*/ 31 w 83"/>
                  <a:gd name="T9" fmla="*/ 1 h 80"/>
                  <a:gd name="T10" fmla="*/ 31 w 83"/>
                  <a:gd name="T11" fmla="*/ 1 h 80"/>
                  <a:gd name="T12" fmla="*/ 15 w 83"/>
                  <a:gd name="T13" fmla="*/ 8 h 80"/>
                  <a:gd name="T14" fmla="*/ 4 w 83"/>
                  <a:gd name="T15" fmla="*/ 22 h 80"/>
                  <a:gd name="T16" fmla="*/ 0 w 83"/>
                  <a:gd name="T17" fmla="*/ 34 h 80"/>
                  <a:gd name="T18" fmla="*/ 0 w 83"/>
                  <a:gd name="T19" fmla="*/ 34 h 80"/>
                  <a:gd name="T20" fmla="*/ 1 w 83"/>
                  <a:gd name="T21" fmla="*/ 47 h 80"/>
                  <a:gd name="T22" fmla="*/ 34 w 83"/>
                  <a:gd name="T23" fmla="*/ 78 h 80"/>
                  <a:gd name="T24" fmla="*/ 34 w 83"/>
                  <a:gd name="T25" fmla="*/ 78 h 80"/>
                  <a:gd name="T26" fmla="*/ 27 w 83"/>
                  <a:gd name="T27" fmla="*/ 62 h 80"/>
                  <a:gd name="T28" fmla="*/ 42 w 83"/>
                  <a:gd name="T29" fmla="*/ 56 h 80"/>
                  <a:gd name="T30" fmla="*/ 57 w 83"/>
                  <a:gd name="T31" fmla="*/ 43 h 80"/>
                  <a:gd name="T32" fmla="*/ 62 w 83"/>
                  <a:gd name="T33" fmla="*/ 50 h 80"/>
                  <a:gd name="T34" fmla="*/ 70 w 83"/>
                  <a:gd name="T35" fmla="*/ 43 h 80"/>
                  <a:gd name="T36" fmla="*/ 70 w 83"/>
                  <a:gd name="T37" fmla="*/ 43 h 80"/>
                  <a:gd name="T38" fmla="*/ 68 w 83"/>
                  <a:gd name="T39" fmla="*/ 51 h 80"/>
                  <a:gd name="T40" fmla="*/ 63 w 83"/>
                  <a:gd name="T41" fmla="*/ 57 h 80"/>
                  <a:gd name="T42" fmla="*/ 78 w 83"/>
                  <a:gd name="T43" fmla="*/ 39 h 80"/>
                  <a:gd name="T44" fmla="*/ 77 w 83"/>
                  <a:gd name="T45" fmla="*/ 31 h 80"/>
                  <a:gd name="T46" fmla="*/ 77 w 83"/>
                  <a:gd name="T47" fmla="*/ 31 h 80"/>
                  <a:gd name="T48" fmla="*/ 57 w 83"/>
                  <a:gd name="T49" fmla="*/ 4 h 80"/>
                  <a:gd name="T50" fmla="*/ 57 w 83"/>
                  <a:gd name="T51" fmla="*/ 4 h 80"/>
                  <a:gd name="T52" fmla="*/ 44 w 83"/>
                  <a:gd name="T53" fmla="*/ 0 h 80"/>
                  <a:gd name="T54" fmla="*/ 70 w 83"/>
                  <a:gd name="T55" fmla="*/ 37 h 80"/>
                  <a:gd name="T56" fmla="*/ 62 w 83"/>
                  <a:gd name="T57" fmla="*/ 26 h 80"/>
                  <a:gd name="T58" fmla="*/ 70 w 83"/>
                  <a:gd name="T59" fmla="*/ 32 h 80"/>
                  <a:gd name="T60" fmla="*/ 70 w 83"/>
                  <a:gd name="T61" fmla="*/ 33 h 80"/>
                  <a:gd name="T62" fmla="*/ 65 w 83"/>
                  <a:gd name="T63" fmla="*/ 21 h 80"/>
                  <a:gd name="T64" fmla="*/ 59 w 83"/>
                  <a:gd name="T65" fmla="*/ 15 h 80"/>
                  <a:gd name="T66" fmla="*/ 64 w 83"/>
                  <a:gd name="T67" fmla="*/ 20 h 80"/>
                  <a:gd name="T68" fmla="*/ 52 w 83"/>
                  <a:gd name="T69" fmla="*/ 10 h 80"/>
                  <a:gd name="T70" fmla="*/ 42 w 83"/>
                  <a:gd name="T71" fmla="*/ 17 h 80"/>
                  <a:gd name="T72" fmla="*/ 43 w 83"/>
                  <a:gd name="T73" fmla="*/ 8 h 80"/>
                  <a:gd name="T74" fmla="*/ 47 w 83"/>
                  <a:gd name="T75" fmla="*/ 9 h 80"/>
                  <a:gd name="T76" fmla="*/ 37 w 83"/>
                  <a:gd name="T77" fmla="*/ 8 h 80"/>
                  <a:gd name="T78" fmla="*/ 25 w 83"/>
                  <a:gd name="T79" fmla="*/ 18 h 80"/>
                  <a:gd name="T80" fmla="*/ 32 w 83"/>
                  <a:gd name="T81" fmla="*/ 9 h 80"/>
                  <a:gd name="T82" fmla="*/ 32 w 83"/>
                  <a:gd name="T83" fmla="*/ 9 h 80"/>
                  <a:gd name="T84" fmla="*/ 21 w 83"/>
                  <a:gd name="T85" fmla="*/ 13 h 80"/>
                  <a:gd name="T86" fmla="*/ 13 w 83"/>
                  <a:gd name="T87" fmla="*/ 21 h 80"/>
                  <a:gd name="T88" fmla="*/ 20 w 83"/>
                  <a:gd name="T89" fmla="*/ 14 h 80"/>
                  <a:gd name="T90" fmla="*/ 9 w 83"/>
                  <a:gd name="T91" fmla="*/ 29 h 80"/>
                  <a:gd name="T92" fmla="*/ 17 w 83"/>
                  <a:gd name="T93" fmla="*/ 37 h 80"/>
                  <a:gd name="T94" fmla="*/ 8 w 83"/>
                  <a:gd name="T95" fmla="*/ 37 h 80"/>
                  <a:gd name="T96" fmla="*/ 8 w 83"/>
                  <a:gd name="T97" fmla="*/ 35 h 80"/>
                  <a:gd name="T98" fmla="*/ 9 w 83"/>
                  <a:gd name="T99" fmla="*/ 31 h 80"/>
                  <a:gd name="T100" fmla="*/ 8 w 83"/>
                  <a:gd name="T101" fmla="*/ 43 h 80"/>
                  <a:gd name="T102" fmla="*/ 19 w 83"/>
                  <a:gd name="T103" fmla="*/ 54 h 80"/>
                  <a:gd name="T104" fmla="*/ 8 w 83"/>
                  <a:gd name="T105" fmla="*/ 43 h 80"/>
                  <a:gd name="T106" fmla="*/ 20 w 83"/>
                  <a:gd name="T107" fmla="*/ 60 h 80"/>
                  <a:gd name="T108" fmla="*/ 17 w 83"/>
                  <a:gd name="T109" fmla="*/ 62 h 80"/>
                  <a:gd name="T110" fmla="*/ 37 w 83"/>
                  <a:gd name="T111" fmla="*/ 57 h 80"/>
                  <a:gd name="T112" fmla="*/ 23 w 83"/>
                  <a:gd name="T113" fmla="*/ 43 h 80"/>
                  <a:gd name="T114" fmla="*/ 37 w 83"/>
                  <a:gd name="T115" fmla="*/ 57 h 80"/>
                  <a:gd name="T116" fmla="*/ 56 w 83"/>
                  <a:gd name="T117" fmla="*/ 24 h 80"/>
                  <a:gd name="T118" fmla="*/ 42 w 83"/>
                  <a:gd name="T119" fmla="*/ 37 h 80"/>
                  <a:gd name="T120" fmla="*/ 24 w 83"/>
                  <a:gd name="T121" fmla="*/ 24 h 80"/>
                  <a:gd name="T122" fmla="*/ 37 w 83"/>
                  <a:gd name="T123" fmla="*/ 37 h 80"/>
                  <a:gd name="T124" fmla="*/ 24 w 83"/>
                  <a:gd name="T125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" h="80">
                    <a:moveTo>
                      <a:pt x="36" y="63"/>
                    </a:moveTo>
                    <a:cubicBezTo>
                      <a:pt x="59" y="57"/>
                      <a:pt x="59" y="57"/>
                      <a:pt x="59" y="57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70" y="63"/>
                      <a:pt x="82" y="56"/>
                      <a:pt x="83" y="39"/>
                    </a:cubicBezTo>
                    <a:cubicBezTo>
                      <a:pt x="83" y="59"/>
                      <a:pt x="72" y="75"/>
                      <a:pt x="54" y="75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36" y="63"/>
                      <a:pt x="36" y="63"/>
                      <a:pt x="36" y="63"/>
                    </a:cubicBezTo>
                    <a:close/>
                    <a:moveTo>
                      <a:pt x="44" y="0"/>
                    </a:moveTo>
                    <a:cubicBezTo>
                      <a:pt x="40" y="0"/>
                      <a:pt x="35" y="0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25" y="2"/>
                      <a:pt x="20" y="5"/>
                      <a:pt x="15" y="8"/>
                    </a:cubicBezTo>
                    <a:cubicBezTo>
                      <a:pt x="11" y="12"/>
                      <a:pt x="7" y="16"/>
                      <a:pt x="4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" y="26"/>
                      <a:pt x="1" y="30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9"/>
                      <a:pt x="0" y="43"/>
                      <a:pt x="0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55"/>
                      <a:pt x="6" y="62"/>
                      <a:pt x="11" y="67"/>
                    </a:cubicBezTo>
                    <a:cubicBezTo>
                      <a:pt x="17" y="73"/>
                      <a:pt x="25" y="77"/>
                      <a:pt x="34" y="78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7" y="79"/>
                      <a:pt x="40" y="79"/>
                      <a:pt x="42" y="78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7" y="46"/>
                      <a:pt x="57" y="49"/>
                      <a:pt x="56" y="52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2" y="48"/>
                      <a:pt x="62" y="45"/>
                      <a:pt x="63" y="43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70" y="44"/>
                      <a:pt x="70" y="46"/>
                      <a:pt x="69" y="47"/>
                    </a:cubicBezTo>
                    <a:cubicBezTo>
                      <a:pt x="69" y="49"/>
                      <a:pt x="69" y="50"/>
                      <a:pt x="68" y="51"/>
                    </a:cubicBezTo>
                    <a:cubicBezTo>
                      <a:pt x="67" y="52"/>
                      <a:pt x="65" y="52"/>
                      <a:pt x="64" y="53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9" y="56"/>
                      <a:pt x="73" y="53"/>
                      <a:pt x="75" y="48"/>
                    </a:cubicBezTo>
                    <a:cubicBezTo>
                      <a:pt x="77" y="45"/>
                      <a:pt x="77" y="42"/>
                      <a:pt x="78" y="39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8" y="34"/>
                      <a:pt x="78" y="33"/>
                      <a:pt x="77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6" y="25"/>
                      <a:pt x="74" y="20"/>
                      <a:pt x="70" y="15"/>
                    </a:cubicBezTo>
                    <a:cubicBezTo>
                      <a:pt x="67" y="11"/>
                      <a:pt x="62" y="7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3" y="2"/>
                      <a:pt x="49" y="1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lose/>
                    <a:moveTo>
                      <a:pt x="70" y="37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4"/>
                      <a:pt x="62" y="30"/>
                      <a:pt x="62" y="26"/>
                    </a:cubicBezTo>
                    <a:cubicBezTo>
                      <a:pt x="64" y="27"/>
                      <a:pt x="66" y="27"/>
                      <a:pt x="68" y="28"/>
                    </a:cubicBezTo>
                    <a:cubicBezTo>
                      <a:pt x="69" y="29"/>
                      <a:pt x="69" y="31"/>
                      <a:pt x="70" y="32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4"/>
                      <a:pt x="70" y="36"/>
                      <a:pt x="70" y="37"/>
                    </a:cubicBezTo>
                    <a:close/>
                    <a:moveTo>
                      <a:pt x="65" y="21"/>
                    </a:moveTo>
                    <a:cubicBezTo>
                      <a:pt x="63" y="21"/>
                      <a:pt x="62" y="20"/>
                      <a:pt x="61" y="20"/>
                    </a:cubicBezTo>
                    <a:cubicBezTo>
                      <a:pt x="60" y="18"/>
                      <a:pt x="60" y="17"/>
                      <a:pt x="59" y="15"/>
                    </a:cubicBezTo>
                    <a:cubicBezTo>
                      <a:pt x="60" y="16"/>
                      <a:pt x="61" y="16"/>
                      <a:pt x="61" y="17"/>
                    </a:cubicBezTo>
                    <a:cubicBezTo>
                      <a:pt x="62" y="18"/>
                      <a:pt x="63" y="19"/>
                      <a:pt x="64" y="20"/>
                    </a:cubicBezTo>
                    <a:cubicBezTo>
                      <a:pt x="64" y="20"/>
                      <a:pt x="65" y="21"/>
                      <a:pt x="65" y="21"/>
                    </a:cubicBezTo>
                    <a:close/>
                    <a:moveTo>
                      <a:pt x="52" y="10"/>
                    </a:moveTo>
                    <a:cubicBezTo>
                      <a:pt x="53" y="13"/>
                      <a:pt x="54" y="16"/>
                      <a:pt x="55" y="19"/>
                    </a:cubicBezTo>
                    <a:cubicBezTo>
                      <a:pt x="50" y="18"/>
                      <a:pt x="46" y="17"/>
                      <a:pt x="42" y="17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3" y="8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4" y="8"/>
                      <a:pt x="46" y="9"/>
                      <a:pt x="47" y="9"/>
                    </a:cubicBezTo>
                    <a:cubicBezTo>
                      <a:pt x="49" y="9"/>
                      <a:pt x="50" y="10"/>
                      <a:pt x="52" y="10"/>
                    </a:cubicBezTo>
                    <a:close/>
                    <a:moveTo>
                      <a:pt x="37" y="8"/>
                    </a:moveTo>
                    <a:cubicBezTo>
                      <a:pt x="37" y="17"/>
                      <a:pt x="37" y="17"/>
                      <a:pt x="37" y="17"/>
                    </a:cubicBezTo>
                    <a:cubicBezTo>
                      <a:pt x="33" y="17"/>
                      <a:pt x="29" y="17"/>
                      <a:pt x="25" y="18"/>
                    </a:cubicBezTo>
                    <a:cubicBezTo>
                      <a:pt x="26" y="15"/>
                      <a:pt x="27" y="12"/>
                      <a:pt x="29" y="10"/>
                    </a:cubicBezTo>
                    <a:cubicBezTo>
                      <a:pt x="30" y="9"/>
                      <a:pt x="31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8"/>
                      <a:pt x="35" y="8"/>
                      <a:pt x="37" y="8"/>
                    </a:cubicBezTo>
                    <a:close/>
                    <a:moveTo>
                      <a:pt x="21" y="13"/>
                    </a:moveTo>
                    <a:cubicBezTo>
                      <a:pt x="21" y="15"/>
                      <a:pt x="20" y="17"/>
                      <a:pt x="19" y="19"/>
                    </a:cubicBezTo>
                    <a:cubicBezTo>
                      <a:pt x="17" y="20"/>
                      <a:pt x="15" y="20"/>
                      <a:pt x="13" y="21"/>
                    </a:cubicBezTo>
                    <a:cubicBezTo>
                      <a:pt x="14" y="20"/>
                      <a:pt x="16" y="18"/>
                      <a:pt x="17" y="17"/>
                    </a:cubicBezTo>
                    <a:cubicBezTo>
                      <a:pt x="18" y="16"/>
                      <a:pt x="19" y="15"/>
                      <a:pt x="20" y="14"/>
                    </a:cubicBezTo>
                    <a:cubicBezTo>
                      <a:pt x="20" y="14"/>
                      <a:pt x="21" y="14"/>
                      <a:pt x="21" y="13"/>
                    </a:cubicBezTo>
                    <a:close/>
                    <a:moveTo>
                      <a:pt x="9" y="29"/>
                    </a:moveTo>
                    <a:cubicBezTo>
                      <a:pt x="12" y="27"/>
                      <a:pt x="15" y="26"/>
                      <a:pt x="18" y="25"/>
                    </a:cubicBezTo>
                    <a:cubicBezTo>
                      <a:pt x="17" y="29"/>
                      <a:pt x="17" y="33"/>
                      <a:pt x="17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2"/>
                      <a:pt x="9" y="31"/>
                    </a:cubicBezTo>
                    <a:cubicBezTo>
                      <a:pt x="9" y="30"/>
                      <a:pt x="9" y="29"/>
                      <a:pt x="9" y="29"/>
                    </a:cubicBezTo>
                    <a:close/>
                    <a:moveTo>
                      <a:pt x="8" y="43"/>
                    </a:move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7"/>
                      <a:pt x="18" y="50"/>
                      <a:pt x="19" y="54"/>
                    </a:cubicBezTo>
                    <a:cubicBezTo>
                      <a:pt x="16" y="53"/>
                      <a:pt x="13" y="52"/>
                      <a:pt x="10" y="51"/>
                    </a:cubicBezTo>
                    <a:cubicBezTo>
                      <a:pt x="9" y="48"/>
                      <a:pt x="8" y="46"/>
                      <a:pt x="8" y="43"/>
                    </a:cubicBezTo>
                    <a:close/>
                    <a:moveTo>
                      <a:pt x="14" y="59"/>
                    </a:moveTo>
                    <a:cubicBezTo>
                      <a:pt x="16" y="59"/>
                      <a:pt x="18" y="60"/>
                      <a:pt x="20" y="60"/>
                    </a:cubicBezTo>
                    <a:cubicBezTo>
                      <a:pt x="21" y="62"/>
                      <a:pt x="21" y="64"/>
                      <a:pt x="22" y="66"/>
                    </a:cubicBezTo>
                    <a:cubicBezTo>
                      <a:pt x="20" y="64"/>
                      <a:pt x="18" y="63"/>
                      <a:pt x="17" y="62"/>
                    </a:cubicBezTo>
                    <a:cubicBezTo>
                      <a:pt x="16" y="61"/>
                      <a:pt x="15" y="60"/>
                      <a:pt x="14" y="59"/>
                    </a:cubicBezTo>
                    <a:close/>
                    <a:moveTo>
                      <a:pt x="37" y="57"/>
                    </a:moveTo>
                    <a:cubicBezTo>
                      <a:pt x="37" y="43"/>
                      <a:pt x="37" y="43"/>
                      <a:pt x="37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7"/>
                      <a:pt x="24" y="51"/>
                      <a:pt x="25" y="56"/>
                    </a:cubicBezTo>
                    <a:cubicBezTo>
                      <a:pt x="29" y="57"/>
                      <a:pt x="33" y="57"/>
                      <a:pt x="37" y="57"/>
                    </a:cubicBezTo>
                    <a:close/>
                    <a:moveTo>
                      <a:pt x="42" y="22"/>
                    </a:moveTo>
                    <a:cubicBezTo>
                      <a:pt x="47" y="23"/>
                      <a:pt x="51" y="23"/>
                      <a:pt x="56" y="24"/>
                    </a:cubicBezTo>
                    <a:cubicBezTo>
                      <a:pt x="57" y="29"/>
                      <a:pt x="57" y="33"/>
                      <a:pt x="57" y="3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22"/>
                      <a:pt x="42" y="22"/>
                      <a:pt x="42" y="22"/>
                    </a:cubicBezTo>
                    <a:close/>
                    <a:moveTo>
                      <a:pt x="24" y="24"/>
                    </a:moveTo>
                    <a:cubicBezTo>
                      <a:pt x="28" y="23"/>
                      <a:pt x="32" y="22"/>
                      <a:pt x="37" y="22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3"/>
                      <a:pt x="23" y="28"/>
                      <a:pt x="24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44"/>
            <p:cNvGrpSpPr/>
            <p:nvPr/>
          </p:nvGrpSpPr>
          <p:grpSpPr>
            <a:xfrm>
              <a:off x="1870657" y="1581373"/>
              <a:ext cx="390979" cy="469446"/>
              <a:chOff x="1845892" y="1796667"/>
              <a:chExt cx="390979" cy="469446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1845892" y="1796667"/>
                <a:ext cx="0" cy="469446"/>
              </a:xfrm>
              <a:prstGeom prst="line">
                <a:avLst/>
              </a:prstGeom>
              <a:ln w="19050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波形 28"/>
              <p:cNvSpPr/>
              <p:nvPr/>
            </p:nvSpPr>
            <p:spPr>
              <a:xfrm>
                <a:off x="1851108" y="1835448"/>
                <a:ext cx="385763" cy="352425"/>
              </a:xfrm>
              <a:prstGeom prst="wave">
                <a:avLst>
                  <a:gd name="adj1" fmla="val 11149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>
              <a:off x="1862565" y="2050819"/>
              <a:ext cx="0" cy="469446"/>
            </a:xfrm>
            <a:prstGeom prst="line">
              <a:avLst/>
            </a:prstGeom>
            <a:ln w="19050"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"/>
          <p:cNvGrpSpPr/>
          <p:nvPr/>
        </p:nvGrpSpPr>
        <p:grpSpPr>
          <a:xfrm>
            <a:off x="3142161" y="1386993"/>
            <a:ext cx="1041400" cy="2208217"/>
            <a:chOff x="3142161" y="1386565"/>
            <a:chExt cx="1041400" cy="2207535"/>
          </a:xfrm>
        </p:grpSpPr>
        <p:grpSp>
          <p:nvGrpSpPr>
            <p:cNvPr id="6" name="组合 39"/>
            <p:cNvGrpSpPr/>
            <p:nvPr/>
          </p:nvGrpSpPr>
          <p:grpSpPr>
            <a:xfrm>
              <a:off x="3142161" y="2425700"/>
              <a:ext cx="1041400" cy="1168400"/>
              <a:chOff x="3540918" y="2425700"/>
              <a:chExt cx="1041400" cy="1168400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3540918" y="2425700"/>
                <a:ext cx="1041400" cy="1168400"/>
              </a:xfrm>
              <a:custGeom>
                <a:avLst/>
                <a:gdLst>
                  <a:gd name="connsiteX0" fmla="*/ 520700 w 1041400"/>
                  <a:gd name="connsiteY0" fmla="*/ 0 h 1168400"/>
                  <a:gd name="connsiteX1" fmla="*/ 617453 w 1041400"/>
                  <a:gd name="connsiteY1" fmla="*/ 136754 h 1168400"/>
                  <a:gd name="connsiteX2" fmla="*/ 625639 w 1041400"/>
                  <a:gd name="connsiteY2" fmla="*/ 137579 h 1168400"/>
                  <a:gd name="connsiteX3" fmla="*/ 1041400 w 1041400"/>
                  <a:gd name="connsiteY3" fmla="*/ 647700 h 1168400"/>
                  <a:gd name="connsiteX4" fmla="*/ 520700 w 1041400"/>
                  <a:gd name="connsiteY4" fmla="*/ 1168400 h 1168400"/>
                  <a:gd name="connsiteX5" fmla="*/ 0 w 1041400"/>
                  <a:gd name="connsiteY5" fmla="*/ 647700 h 1168400"/>
                  <a:gd name="connsiteX6" fmla="*/ 415761 w 1041400"/>
                  <a:gd name="connsiteY6" fmla="*/ 137579 h 1168400"/>
                  <a:gd name="connsiteX7" fmla="*/ 423947 w 1041400"/>
                  <a:gd name="connsiteY7" fmla="*/ 136754 h 116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1400" h="1168400">
                    <a:moveTo>
                      <a:pt x="520700" y="0"/>
                    </a:moveTo>
                    <a:lnTo>
                      <a:pt x="617453" y="136754"/>
                    </a:lnTo>
                    <a:lnTo>
                      <a:pt x="625639" y="137579"/>
                    </a:lnTo>
                    <a:cubicBezTo>
                      <a:pt x="862914" y="186132"/>
                      <a:pt x="1041400" y="396072"/>
                      <a:pt x="1041400" y="647700"/>
                    </a:cubicBezTo>
                    <a:cubicBezTo>
                      <a:pt x="1041400" y="935275"/>
                      <a:pt x="808275" y="1168400"/>
                      <a:pt x="520700" y="1168400"/>
                    </a:cubicBezTo>
                    <a:cubicBezTo>
                      <a:pt x="233125" y="1168400"/>
                      <a:pt x="0" y="935275"/>
                      <a:pt x="0" y="647700"/>
                    </a:cubicBezTo>
                    <a:cubicBezTo>
                      <a:pt x="0" y="396072"/>
                      <a:pt x="178486" y="186132"/>
                      <a:pt x="415761" y="137579"/>
                    </a:cubicBezTo>
                    <a:lnTo>
                      <a:pt x="423947" y="1367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645239" y="2667907"/>
                <a:ext cx="832757" cy="832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5"/>
              <p:cNvSpPr>
                <a:spLocks noEditPoints="1"/>
              </p:cNvSpPr>
              <p:nvPr/>
            </p:nvSpPr>
            <p:spPr bwMode="auto">
              <a:xfrm>
                <a:off x="3800775" y="2784756"/>
                <a:ext cx="572483" cy="565502"/>
              </a:xfrm>
              <a:custGeom>
                <a:avLst/>
                <a:gdLst>
                  <a:gd name="T0" fmla="*/ 38 w 76"/>
                  <a:gd name="T1" fmla="*/ 0 h 75"/>
                  <a:gd name="T2" fmla="*/ 65 w 76"/>
                  <a:gd name="T3" fmla="*/ 11 h 75"/>
                  <a:gd name="T4" fmla="*/ 76 w 76"/>
                  <a:gd name="T5" fmla="*/ 37 h 75"/>
                  <a:gd name="T6" fmla="*/ 65 w 76"/>
                  <a:gd name="T7" fmla="*/ 64 h 75"/>
                  <a:gd name="T8" fmla="*/ 38 w 76"/>
                  <a:gd name="T9" fmla="*/ 75 h 75"/>
                  <a:gd name="T10" fmla="*/ 11 w 76"/>
                  <a:gd name="T11" fmla="*/ 64 h 75"/>
                  <a:gd name="T12" fmla="*/ 0 w 76"/>
                  <a:gd name="T13" fmla="*/ 37 h 75"/>
                  <a:gd name="T14" fmla="*/ 11 w 76"/>
                  <a:gd name="T15" fmla="*/ 11 h 75"/>
                  <a:gd name="T16" fmla="*/ 38 w 76"/>
                  <a:gd name="T17" fmla="*/ 0 h 75"/>
                  <a:gd name="T18" fmla="*/ 43 w 76"/>
                  <a:gd name="T19" fmla="*/ 36 h 75"/>
                  <a:gd name="T20" fmla="*/ 42 w 76"/>
                  <a:gd name="T21" fmla="*/ 35 h 75"/>
                  <a:gd name="T22" fmla="*/ 53 w 76"/>
                  <a:gd name="T23" fmla="*/ 18 h 75"/>
                  <a:gd name="T24" fmla="*/ 51 w 76"/>
                  <a:gd name="T25" fmla="*/ 16 h 75"/>
                  <a:gd name="T26" fmla="*/ 39 w 76"/>
                  <a:gd name="T27" fmla="*/ 33 h 75"/>
                  <a:gd name="T28" fmla="*/ 35 w 76"/>
                  <a:gd name="T29" fmla="*/ 33 h 75"/>
                  <a:gd name="T30" fmla="*/ 33 w 76"/>
                  <a:gd name="T31" fmla="*/ 40 h 75"/>
                  <a:gd name="T32" fmla="*/ 40 w 76"/>
                  <a:gd name="T33" fmla="*/ 43 h 75"/>
                  <a:gd name="T34" fmla="*/ 41 w 76"/>
                  <a:gd name="T35" fmla="*/ 43 h 75"/>
                  <a:gd name="T36" fmla="*/ 54 w 76"/>
                  <a:gd name="T37" fmla="*/ 47 h 75"/>
                  <a:gd name="T38" fmla="*/ 55 w 76"/>
                  <a:gd name="T39" fmla="*/ 43 h 75"/>
                  <a:gd name="T40" fmla="*/ 43 w 76"/>
                  <a:gd name="T41" fmla="*/ 38 h 75"/>
                  <a:gd name="T42" fmla="*/ 43 w 76"/>
                  <a:gd name="T43" fmla="*/ 36 h 75"/>
                  <a:gd name="T44" fmla="*/ 57 w 76"/>
                  <a:gd name="T45" fmla="*/ 18 h 75"/>
                  <a:gd name="T46" fmla="*/ 38 w 76"/>
                  <a:gd name="T47" fmla="*/ 10 h 75"/>
                  <a:gd name="T48" fmla="*/ 19 w 76"/>
                  <a:gd name="T49" fmla="*/ 18 h 75"/>
                  <a:gd name="T50" fmla="*/ 10 w 76"/>
                  <a:gd name="T51" fmla="*/ 37 h 75"/>
                  <a:gd name="T52" fmla="*/ 19 w 76"/>
                  <a:gd name="T53" fmla="*/ 57 h 75"/>
                  <a:gd name="T54" fmla="*/ 38 w 76"/>
                  <a:gd name="T55" fmla="*/ 65 h 75"/>
                  <a:gd name="T56" fmla="*/ 57 w 76"/>
                  <a:gd name="T57" fmla="*/ 57 h 75"/>
                  <a:gd name="T58" fmla="*/ 65 w 76"/>
                  <a:gd name="T59" fmla="*/ 37 h 75"/>
                  <a:gd name="T60" fmla="*/ 57 w 76"/>
                  <a:gd name="T61" fmla="*/ 1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6" h="75">
                    <a:moveTo>
                      <a:pt x="38" y="0"/>
                    </a:moveTo>
                    <a:cubicBezTo>
                      <a:pt x="48" y="0"/>
                      <a:pt x="58" y="4"/>
                      <a:pt x="65" y="11"/>
                    </a:cubicBezTo>
                    <a:cubicBezTo>
                      <a:pt x="71" y="18"/>
                      <a:pt x="76" y="27"/>
                      <a:pt x="76" y="37"/>
                    </a:cubicBezTo>
                    <a:cubicBezTo>
                      <a:pt x="76" y="48"/>
                      <a:pt x="71" y="57"/>
                      <a:pt x="65" y="64"/>
                    </a:cubicBezTo>
                    <a:cubicBezTo>
                      <a:pt x="58" y="71"/>
                      <a:pt x="48" y="75"/>
                      <a:pt x="38" y="75"/>
                    </a:cubicBezTo>
                    <a:cubicBezTo>
                      <a:pt x="28" y="75"/>
                      <a:pt x="18" y="71"/>
                      <a:pt x="11" y="64"/>
                    </a:cubicBezTo>
                    <a:cubicBezTo>
                      <a:pt x="4" y="57"/>
                      <a:pt x="0" y="48"/>
                      <a:pt x="0" y="37"/>
                    </a:cubicBezTo>
                    <a:cubicBezTo>
                      <a:pt x="0" y="27"/>
                      <a:pt x="4" y="18"/>
                      <a:pt x="11" y="11"/>
                    </a:cubicBezTo>
                    <a:cubicBezTo>
                      <a:pt x="18" y="4"/>
                      <a:pt x="28" y="0"/>
                      <a:pt x="38" y="0"/>
                    </a:cubicBezTo>
                    <a:close/>
                    <a:moveTo>
                      <a:pt x="43" y="36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46" y="30"/>
                      <a:pt x="50" y="24"/>
                      <a:pt x="53" y="18"/>
                    </a:cubicBezTo>
                    <a:cubicBezTo>
                      <a:pt x="52" y="17"/>
                      <a:pt x="52" y="17"/>
                      <a:pt x="51" y="16"/>
                    </a:cubicBezTo>
                    <a:cubicBezTo>
                      <a:pt x="46" y="21"/>
                      <a:pt x="42" y="27"/>
                      <a:pt x="39" y="33"/>
                    </a:cubicBezTo>
                    <a:cubicBezTo>
                      <a:pt x="38" y="33"/>
                      <a:pt x="36" y="33"/>
                      <a:pt x="35" y="33"/>
                    </a:cubicBezTo>
                    <a:cubicBezTo>
                      <a:pt x="33" y="34"/>
                      <a:pt x="31" y="38"/>
                      <a:pt x="33" y="40"/>
                    </a:cubicBezTo>
                    <a:cubicBezTo>
                      <a:pt x="34" y="43"/>
                      <a:pt x="37" y="44"/>
                      <a:pt x="40" y="43"/>
                    </a:cubicBezTo>
                    <a:cubicBezTo>
                      <a:pt x="40" y="43"/>
                      <a:pt x="41" y="43"/>
                      <a:pt x="41" y="43"/>
                    </a:cubicBezTo>
                    <a:cubicBezTo>
                      <a:pt x="45" y="45"/>
                      <a:pt x="49" y="46"/>
                      <a:pt x="54" y="47"/>
                    </a:cubicBezTo>
                    <a:cubicBezTo>
                      <a:pt x="55" y="46"/>
                      <a:pt x="55" y="45"/>
                      <a:pt x="55" y="43"/>
                    </a:cubicBezTo>
                    <a:cubicBezTo>
                      <a:pt x="51" y="41"/>
                      <a:pt x="47" y="40"/>
                      <a:pt x="43" y="38"/>
                    </a:cubicBezTo>
                    <a:cubicBezTo>
                      <a:pt x="43" y="38"/>
                      <a:pt x="43" y="37"/>
                      <a:pt x="43" y="36"/>
                    </a:cubicBezTo>
                    <a:close/>
                    <a:moveTo>
                      <a:pt x="57" y="18"/>
                    </a:moveTo>
                    <a:cubicBezTo>
                      <a:pt x="52" y="13"/>
                      <a:pt x="46" y="10"/>
                      <a:pt x="38" y="10"/>
                    </a:cubicBezTo>
                    <a:cubicBezTo>
                      <a:pt x="30" y="10"/>
                      <a:pt x="23" y="13"/>
                      <a:pt x="19" y="18"/>
                    </a:cubicBezTo>
                    <a:cubicBezTo>
                      <a:pt x="14" y="23"/>
                      <a:pt x="10" y="30"/>
                      <a:pt x="10" y="37"/>
                    </a:cubicBezTo>
                    <a:cubicBezTo>
                      <a:pt x="10" y="45"/>
                      <a:pt x="14" y="52"/>
                      <a:pt x="19" y="57"/>
                    </a:cubicBezTo>
                    <a:cubicBezTo>
                      <a:pt x="23" y="62"/>
                      <a:pt x="30" y="65"/>
                      <a:pt x="38" y="65"/>
                    </a:cubicBezTo>
                    <a:cubicBezTo>
                      <a:pt x="46" y="65"/>
                      <a:pt x="52" y="62"/>
                      <a:pt x="57" y="57"/>
                    </a:cubicBezTo>
                    <a:cubicBezTo>
                      <a:pt x="62" y="52"/>
                      <a:pt x="65" y="45"/>
                      <a:pt x="65" y="37"/>
                    </a:cubicBezTo>
                    <a:cubicBezTo>
                      <a:pt x="65" y="30"/>
                      <a:pt x="62" y="23"/>
                      <a:pt x="57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45"/>
            <p:cNvGrpSpPr/>
            <p:nvPr/>
          </p:nvGrpSpPr>
          <p:grpSpPr>
            <a:xfrm>
              <a:off x="3669210" y="1386565"/>
              <a:ext cx="390979" cy="469446"/>
              <a:chOff x="1845892" y="1796667"/>
              <a:chExt cx="390979" cy="46944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1845892" y="1796667"/>
                <a:ext cx="0" cy="469446"/>
              </a:xfrm>
              <a:prstGeom prst="line">
                <a:avLst/>
              </a:prstGeom>
              <a:ln w="19050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波形 47"/>
              <p:cNvSpPr/>
              <p:nvPr/>
            </p:nvSpPr>
            <p:spPr>
              <a:xfrm>
                <a:off x="1851108" y="1835448"/>
                <a:ext cx="385763" cy="352425"/>
              </a:xfrm>
              <a:prstGeom prst="wave">
                <a:avLst>
                  <a:gd name="adj1" fmla="val 11149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>
              <a:off x="3670643" y="1856011"/>
              <a:ext cx="0" cy="664254"/>
            </a:xfrm>
            <a:prstGeom prst="line">
              <a:avLst/>
            </a:prstGeom>
            <a:ln w="19050"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3"/>
          <p:cNvGrpSpPr/>
          <p:nvPr/>
        </p:nvGrpSpPr>
        <p:grpSpPr>
          <a:xfrm>
            <a:off x="4945200" y="1386993"/>
            <a:ext cx="1041400" cy="2208217"/>
            <a:chOff x="4945200" y="1386565"/>
            <a:chExt cx="1041400" cy="2207535"/>
          </a:xfrm>
        </p:grpSpPr>
        <p:grpSp>
          <p:nvGrpSpPr>
            <p:cNvPr id="9" name="组合 40"/>
            <p:cNvGrpSpPr/>
            <p:nvPr/>
          </p:nvGrpSpPr>
          <p:grpSpPr>
            <a:xfrm>
              <a:off x="4945200" y="2425700"/>
              <a:ext cx="1041400" cy="1168400"/>
              <a:chOff x="4985656" y="2425700"/>
              <a:chExt cx="1041400" cy="1168400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4985656" y="2425700"/>
                <a:ext cx="1041400" cy="1168400"/>
              </a:xfrm>
              <a:custGeom>
                <a:avLst/>
                <a:gdLst>
                  <a:gd name="connsiteX0" fmla="*/ 520700 w 1041400"/>
                  <a:gd name="connsiteY0" fmla="*/ 0 h 1168400"/>
                  <a:gd name="connsiteX1" fmla="*/ 617453 w 1041400"/>
                  <a:gd name="connsiteY1" fmla="*/ 136754 h 1168400"/>
                  <a:gd name="connsiteX2" fmla="*/ 625639 w 1041400"/>
                  <a:gd name="connsiteY2" fmla="*/ 137579 h 1168400"/>
                  <a:gd name="connsiteX3" fmla="*/ 1041400 w 1041400"/>
                  <a:gd name="connsiteY3" fmla="*/ 647700 h 1168400"/>
                  <a:gd name="connsiteX4" fmla="*/ 520700 w 1041400"/>
                  <a:gd name="connsiteY4" fmla="*/ 1168400 h 1168400"/>
                  <a:gd name="connsiteX5" fmla="*/ 0 w 1041400"/>
                  <a:gd name="connsiteY5" fmla="*/ 647700 h 1168400"/>
                  <a:gd name="connsiteX6" fmla="*/ 415761 w 1041400"/>
                  <a:gd name="connsiteY6" fmla="*/ 137579 h 1168400"/>
                  <a:gd name="connsiteX7" fmla="*/ 423947 w 1041400"/>
                  <a:gd name="connsiteY7" fmla="*/ 136754 h 116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1400" h="1168400">
                    <a:moveTo>
                      <a:pt x="520700" y="0"/>
                    </a:moveTo>
                    <a:lnTo>
                      <a:pt x="617453" y="136754"/>
                    </a:lnTo>
                    <a:lnTo>
                      <a:pt x="625639" y="137579"/>
                    </a:lnTo>
                    <a:cubicBezTo>
                      <a:pt x="862914" y="186132"/>
                      <a:pt x="1041400" y="396072"/>
                      <a:pt x="1041400" y="647700"/>
                    </a:cubicBezTo>
                    <a:cubicBezTo>
                      <a:pt x="1041400" y="935275"/>
                      <a:pt x="808275" y="1168400"/>
                      <a:pt x="520700" y="1168400"/>
                    </a:cubicBezTo>
                    <a:cubicBezTo>
                      <a:pt x="233125" y="1168400"/>
                      <a:pt x="0" y="935275"/>
                      <a:pt x="0" y="647700"/>
                    </a:cubicBezTo>
                    <a:cubicBezTo>
                      <a:pt x="0" y="396072"/>
                      <a:pt x="178486" y="186132"/>
                      <a:pt x="415761" y="137579"/>
                    </a:cubicBezTo>
                    <a:lnTo>
                      <a:pt x="423947" y="13675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5089977" y="2667907"/>
                <a:ext cx="832757" cy="832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26"/>
              <p:cNvSpPr>
                <a:spLocks noEditPoints="1"/>
              </p:cNvSpPr>
              <p:nvPr/>
            </p:nvSpPr>
            <p:spPr bwMode="auto">
              <a:xfrm>
                <a:off x="5297683" y="2791136"/>
                <a:ext cx="431144" cy="460063"/>
              </a:xfrm>
              <a:custGeom>
                <a:avLst/>
                <a:gdLst>
                  <a:gd name="T0" fmla="*/ 28 w 76"/>
                  <a:gd name="T1" fmla="*/ 20 h 81"/>
                  <a:gd name="T2" fmla="*/ 29 w 76"/>
                  <a:gd name="T3" fmla="*/ 25 h 81"/>
                  <a:gd name="T4" fmla="*/ 32 w 76"/>
                  <a:gd name="T5" fmla="*/ 30 h 81"/>
                  <a:gd name="T6" fmla="*/ 49 w 76"/>
                  <a:gd name="T7" fmla="*/ 17 h 81"/>
                  <a:gd name="T8" fmla="*/ 48 w 76"/>
                  <a:gd name="T9" fmla="*/ 46 h 81"/>
                  <a:gd name="T10" fmla="*/ 68 w 76"/>
                  <a:gd name="T11" fmla="*/ 67 h 81"/>
                  <a:gd name="T12" fmla="*/ 76 w 76"/>
                  <a:gd name="T13" fmla="*/ 67 h 81"/>
                  <a:gd name="T14" fmla="*/ 76 w 76"/>
                  <a:gd name="T15" fmla="*/ 81 h 81"/>
                  <a:gd name="T16" fmla="*/ 31 w 76"/>
                  <a:gd name="T17" fmla="*/ 81 h 81"/>
                  <a:gd name="T18" fmla="*/ 31 w 76"/>
                  <a:gd name="T19" fmla="*/ 67 h 81"/>
                  <a:gd name="T20" fmla="*/ 34 w 76"/>
                  <a:gd name="T21" fmla="*/ 67 h 81"/>
                  <a:gd name="T22" fmla="*/ 34 w 76"/>
                  <a:gd name="T23" fmla="*/ 55 h 81"/>
                  <a:gd name="T24" fmla="*/ 10 w 76"/>
                  <a:gd name="T25" fmla="*/ 46 h 81"/>
                  <a:gd name="T26" fmla="*/ 27 w 76"/>
                  <a:gd name="T27" fmla="*/ 33 h 81"/>
                  <a:gd name="T28" fmla="*/ 24 w 76"/>
                  <a:gd name="T29" fmla="*/ 29 h 81"/>
                  <a:gd name="T30" fmla="*/ 20 w 76"/>
                  <a:gd name="T31" fmla="*/ 27 h 81"/>
                  <a:gd name="T32" fmla="*/ 21 w 76"/>
                  <a:gd name="T33" fmla="*/ 19 h 81"/>
                  <a:gd name="T34" fmla="*/ 28 w 76"/>
                  <a:gd name="T35" fmla="*/ 20 h 81"/>
                  <a:gd name="T36" fmla="*/ 0 w 76"/>
                  <a:gd name="T37" fmla="*/ 19 h 81"/>
                  <a:gd name="T38" fmla="*/ 5 w 76"/>
                  <a:gd name="T39" fmla="*/ 20 h 81"/>
                  <a:gd name="T40" fmla="*/ 12 w 76"/>
                  <a:gd name="T41" fmla="*/ 9 h 81"/>
                  <a:gd name="T42" fmla="*/ 26 w 76"/>
                  <a:gd name="T43" fmla="*/ 5 h 81"/>
                  <a:gd name="T44" fmla="*/ 26 w 76"/>
                  <a:gd name="T45" fmla="*/ 0 h 81"/>
                  <a:gd name="T46" fmla="*/ 9 w 76"/>
                  <a:gd name="T47" fmla="*/ 5 h 81"/>
                  <a:gd name="T48" fmla="*/ 0 w 76"/>
                  <a:gd name="T49" fmla="*/ 19 h 81"/>
                  <a:gd name="T50" fmla="*/ 10 w 76"/>
                  <a:gd name="T51" fmla="*/ 20 h 81"/>
                  <a:gd name="T52" fmla="*/ 14 w 76"/>
                  <a:gd name="T53" fmla="*/ 21 h 81"/>
                  <a:gd name="T54" fmla="*/ 18 w 76"/>
                  <a:gd name="T55" fmla="*/ 16 h 81"/>
                  <a:gd name="T56" fmla="*/ 25 w 76"/>
                  <a:gd name="T57" fmla="*/ 14 h 81"/>
                  <a:gd name="T58" fmla="*/ 25 w 76"/>
                  <a:gd name="T59" fmla="*/ 9 h 81"/>
                  <a:gd name="T60" fmla="*/ 15 w 76"/>
                  <a:gd name="T61" fmla="*/ 12 h 81"/>
                  <a:gd name="T62" fmla="*/ 10 w 76"/>
                  <a:gd name="T63" fmla="*/ 20 h 81"/>
                  <a:gd name="T64" fmla="*/ 55 w 76"/>
                  <a:gd name="T65" fmla="*/ 67 h 81"/>
                  <a:gd name="T66" fmla="*/ 43 w 76"/>
                  <a:gd name="T67" fmla="*/ 54 h 81"/>
                  <a:gd name="T68" fmla="*/ 43 w 76"/>
                  <a:gd name="T69" fmla="*/ 54 h 81"/>
                  <a:gd name="T70" fmla="*/ 43 w 76"/>
                  <a:gd name="T71" fmla="*/ 67 h 81"/>
                  <a:gd name="T72" fmla="*/ 55 w 76"/>
                  <a:gd name="T73" fmla="*/ 6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1">
                    <a:moveTo>
                      <a:pt x="28" y="20"/>
                    </a:moveTo>
                    <a:cubicBezTo>
                      <a:pt x="29" y="22"/>
                      <a:pt x="29" y="23"/>
                      <a:pt x="29" y="25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5" y="26"/>
                      <a:pt x="55" y="38"/>
                      <a:pt x="48" y="46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26" y="57"/>
                      <a:pt x="16" y="54"/>
                      <a:pt x="10" y="4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2" y="29"/>
                      <a:pt x="21" y="28"/>
                      <a:pt x="20" y="27"/>
                    </a:cubicBezTo>
                    <a:cubicBezTo>
                      <a:pt x="18" y="24"/>
                      <a:pt x="18" y="21"/>
                      <a:pt x="21" y="19"/>
                    </a:cubicBezTo>
                    <a:cubicBezTo>
                      <a:pt x="23" y="17"/>
                      <a:pt x="26" y="18"/>
                      <a:pt x="28" y="20"/>
                    </a:cubicBezTo>
                    <a:close/>
                    <a:moveTo>
                      <a:pt x="0" y="19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6" y="15"/>
                      <a:pt x="9" y="11"/>
                      <a:pt x="12" y="9"/>
                    </a:cubicBezTo>
                    <a:cubicBezTo>
                      <a:pt x="16" y="6"/>
                      <a:pt x="21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0" y="0"/>
                      <a:pt x="14" y="1"/>
                      <a:pt x="9" y="5"/>
                    </a:cubicBezTo>
                    <a:cubicBezTo>
                      <a:pt x="5" y="8"/>
                      <a:pt x="2" y="12"/>
                      <a:pt x="0" y="19"/>
                    </a:cubicBezTo>
                    <a:close/>
                    <a:moveTo>
                      <a:pt x="10" y="20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19"/>
                      <a:pt x="16" y="17"/>
                      <a:pt x="18" y="16"/>
                    </a:cubicBezTo>
                    <a:cubicBezTo>
                      <a:pt x="20" y="14"/>
                      <a:pt x="22" y="14"/>
                      <a:pt x="25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1" y="9"/>
                      <a:pt x="18" y="10"/>
                      <a:pt x="15" y="12"/>
                    </a:cubicBezTo>
                    <a:cubicBezTo>
                      <a:pt x="13" y="13"/>
                      <a:pt x="11" y="16"/>
                      <a:pt x="10" y="20"/>
                    </a:cubicBezTo>
                    <a:close/>
                    <a:moveTo>
                      <a:pt x="55" y="67"/>
                    </a:move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67"/>
                      <a:pt x="43" y="67"/>
                      <a:pt x="43" y="67"/>
                    </a:cubicBezTo>
                    <a:lnTo>
                      <a:pt x="55" y="6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50"/>
            <p:cNvGrpSpPr/>
            <p:nvPr/>
          </p:nvGrpSpPr>
          <p:grpSpPr>
            <a:xfrm>
              <a:off x="5469196" y="1386565"/>
              <a:ext cx="390979" cy="469446"/>
              <a:chOff x="1845892" y="1796667"/>
              <a:chExt cx="390979" cy="469446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1845892" y="1796667"/>
                <a:ext cx="0" cy="469446"/>
              </a:xfrm>
              <a:prstGeom prst="line">
                <a:avLst/>
              </a:prstGeom>
              <a:ln w="19050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波形 52"/>
              <p:cNvSpPr/>
              <p:nvPr/>
            </p:nvSpPr>
            <p:spPr>
              <a:xfrm>
                <a:off x="1851108" y="1835448"/>
                <a:ext cx="385763" cy="352425"/>
              </a:xfrm>
              <a:prstGeom prst="wave">
                <a:avLst>
                  <a:gd name="adj1" fmla="val 11149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>
            <a:xfrm>
              <a:off x="5470629" y="1856011"/>
              <a:ext cx="0" cy="664254"/>
            </a:xfrm>
            <a:prstGeom prst="line">
              <a:avLst/>
            </a:prstGeom>
            <a:ln w="19050"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4"/>
          <p:cNvGrpSpPr/>
          <p:nvPr/>
        </p:nvGrpSpPr>
        <p:grpSpPr>
          <a:xfrm>
            <a:off x="6748239" y="1578515"/>
            <a:ext cx="1041400" cy="2018695"/>
            <a:chOff x="6748239" y="1578027"/>
            <a:chExt cx="1041400" cy="2018073"/>
          </a:xfrm>
        </p:grpSpPr>
        <p:grpSp>
          <p:nvGrpSpPr>
            <p:cNvPr id="14" name="组合 41"/>
            <p:cNvGrpSpPr/>
            <p:nvPr/>
          </p:nvGrpSpPr>
          <p:grpSpPr>
            <a:xfrm>
              <a:off x="6748239" y="2425700"/>
              <a:ext cx="1041400" cy="1168400"/>
              <a:chOff x="6430393" y="2425700"/>
              <a:chExt cx="1041400" cy="1168400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6430393" y="2425700"/>
                <a:ext cx="1041400" cy="1168400"/>
              </a:xfrm>
              <a:custGeom>
                <a:avLst/>
                <a:gdLst>
                  <a:gd name="connsiteX0" fmla="*/ 520700 w 1041400"/>
                  <a:gd name="connsiteY0" fmla="*/ 0 h 1168400"/>
                  <a:gd name="connsiteX1" fmla="*/ 617453 w 1041400"/>
                  <a:gd name="connsiteY1" fmla="*/ 136754 h 1168400"/>
                  <a:gd name="connsiteX2" fmla="*/ 625639 w 1041400"/>
                  <a:gd name="connsiteY2" fmla="*/ 137579 h 1168400"/>
                  <a:gd name="connsiteX3" fmla="*/ 1041400 w 1041400"/>
                  <a:gd name="connsiteY3" fmla="*/ 647700 h 1168400"/>
                  <a:gd name="connsiteX4" fmla="*/ 520700 w 1041400"/>
                  <a:gd name="connsiteY4" fmla="*/ 1168400 h 1168400"/>
                  <a:gd name="connsiteX5" fmla="*/ 0 w 1041400"/>
                  <a:gd name="connsiteY5" fmla="*/ 647700 h 1168400"/>
                  <a:gd name="connsiteX6" fmla="*/ 415761 w 1041400"/>
                  <a:gd name="connsiteY6" fmla="*/ 137579 h 1168400"/>
                  <a:gd name="connsiteX7" fmla="*/ 423947 w 1041400"/>
                  <a:gd name="connsiteY7" fmla="*/ 136754 h 116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1400" h="1168400">
                    <a:moveTo>
                      <a:pt x="520700" y="0"/>
                    </a:moveTo>
                    <a:lnTo>
                      <a:pt x="617453" y="136754"/>
                    </a:lnTo>
                    <a:lnTo>
                      <a:pt x="625639" y="137579"/>
                    </a:lnTo>
                    <a:cubicBezTo>
                      <a:pt x="862914" y="186132"/>
                      <a:pt x="1041400" y="396072"/>
                      <a:pt x="1041400" y="647700"/>
                    </a:cubicBezTo>
                    <a:cubicBezTo>
                      <a:pt x="1041400" y="935275"/>
                      <a:pt x="808275" y="1168400"/>
                      <a:pt x="520700" y="1168400"/>
                    </a:cubicBezTo>
                    <a:cubicBezTo>
                      <a:pt x="233125" y="1168400"/>
                      <a:pt x="0" y="935275"/>
                      <a:pt x="0" y="647700"/>
                    </a:cubicBezTo>
                    <a:cubicBezTo>
                      <a:pt x="0" y="396072"/>
                      <a:pt x="178486" y="186132"/>
                      <a:pt x="415761" y="137579"/>
                    </a:cubicBezTo>
                    <a:lnTo>
                      <a:pt x="423947" y="1367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534714" y="2667907"/>
                <a:ext cx="832757" cy="832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8"/>
              <p:cNvSpPr>
                <a:spLocks noEditPoints="1"/>
              </p:cNvSpPr>
              <p:nvPr/>
            </p:nvSpPr>
            <p:spPr bwMode="auto">
              <a:xfrm>
                <a:off x="6758617" y="2791136"/>
                <a:ext cx="435750" cy="507521"/>
              </a:xfrm>
              <a:custGeom>
                <a:avLst/>
                <a:gdLst>
                  <a:gd name="T0" fmla="*/ 35 w 79"/>
                  <a:gd name="T1" fmla="*/ 84 h 92"/>
                  <a:gd name="T2" fmla="*/ 36 w 79"/>
                  <a:gd name="T3" fmla="*/ 75 h 92"/>
                  <a:gd name="T4" fmla="*/ 33 w 79"/>
                  <a:gd name="T5" fmla="*/ 75 h 92"/>
                  <a:gd name="T6" fmla="*/ 71 w 79"/>
                  <a:gd name="T7" fmla="*/ 86 h 92"/>
                  <a:gd name="T8" fmla="*/ 61 w 79"/>
                  <a:gd name="T9" fmla="*/ 86 h 92"/>
                  <a:gd name="T10" fmla="*/ 30 w 79"/>
                  <a:gd name="T11" fmla="*/ 91 h 92"/>
                  <a:gd name="T12" fmla="*/ 21 w 79"/>
                  <a:gd name="T13" fmla="*/ 91 h 92"/>
                  <a:gd name="T14" fmla="*/ 11 w 79"/>
                  <a:gd name="T15" fmla="*/ 91 h 92"/>
                  <a:gd name="T16" fmla="*/ 0 w 79"/>
                  <a:gd name="T17" fmla="*/ 77 h 92"/>
                  <a:gd name="T18" fmla="*/ 7 w 79"/>
                  <a:gd name="T19" fmla="*/ 70 h 92"/>
                  <a:gd name="T20" fmla="*/ 16 w 79"/>
                  <a:gd name="T21" fmla="*/ 70 h 92"/>
                  <a:gd name="T22" fmla="*/ 25 w 79"/>
                  <a:gd name="T23" fmla="*/ 70 h 92"/>
                  <a:gd name="T24" fmla="*/ 35 w 79"/>
                  <a:gd name="T25" fmla="*/ 70 h 92"/>
                  <a:gd name="T26" fmla="*/ 39 w 79"/>
                  <a:gd name="T27" fmla="*/ 86 h 92"/>
                  <a:gd name="T28" fmla="*/ 56 w 79"/>
                  <a:gd name="T29" fmla="*/ 83 h 92"/>
                  <a:gd name="T30" fmla="*/ 27 w 79"/>
                  <a:gd name="T31" fmla="*/ 2 h 92"/>
                  <a:gd name="T32" fmla="*/ 44 w 79"/>
                  <a:gd name="T33" fmla="*/ 4 h 92"/>
                  <a:gd name="T34" fmla="*/ 47 w 79"/>
                  <a:gd name="T35" fmla="*/ 26 h 92"/>
                  <a:gd name="T36" fmla="*/ 52 w 79"/>
                  <a:gd name="T37" fmla="*/ 61 h 92"/>
                  <a:gd name="T38" fmla="*/ 65 w 79"/>
                  <a:gd name="T39" fmla="*/ 57 h 92"/>
                  <a:gd name="T40" fmla="*/ 78 w 79"/>
                  <a:gd name="T41" fmla="*/ 75 h 92"/>
                  <a:gd name="T42" fmla="*/ 25 w 79"/>
                  <a:gd name="T43" fmla="*/ 84 h 92"/>
                  <a:gd name="T44" fmla="*/ 27 w 79"/>
                  <a:gd name="T45" fmla="*/ 75 h 92"/>
                  <a:gd name="T46" fmla="*/ 24 w 79"/>
                  <a:gd name="T47" fmla="*/ 75 h 92"/>
                  <a:gd name="T48" fmla="*/ 25 w 79"/>
                  <a:gd name="T49" fmla="*/ 84 h 92"/>
                  <a:gd name="T50" fmla="*/ 16 w 79"/>
                  <a:gd name="T51" fmla="*/ 83 h 92"/>
                  <a:gd name="T52" fmla="*/ 16 w 79"/>
                  <a:gd name="T53" fmla="*/ 74 h 92"/>
                  <a:gd name="T54" fmla="*/ 16 w 79"/>
                  <a:gd name="T55" fmla="*/ 83 h 92"/>
                  <a:gd name="T56" fmla="*/ 9 w 79"/>
                  <a:gd name="T57" fmla="*/ 77 h 92"/>
                  <a:gd name="T58" fmla="*/ 7 w 79"/>
                  <a:gd name="T59" fmla="*/ 74 h 92"/>
                  <a:gd name="T60" fmla="*/ 4 w 79"/>
                  <a:gd name="T61" fmla="*/ 77 h 92"/>
                  <a:gd name="T62" fmla="*/ 11 w 79"/>
                  <a:gd name="T63" fmla="*/ 86 h 92"/>
                  <a:gd name="T64" fmla="*/ 9 w 79"/>
                  <a:gd name="T65" fmla="*/ 7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9" h="92">
                    <a:moveTo>
                      <a:pt x="34" y="83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4"/>
                      <a:pt x="35" y="84"/>
                      <a:pt x="35" y="83"/>
                    </a:cubicBezTo>
                    <a:cubicBezTo>
                      <a:pt x="36" y="82"/>
                      <a:pt x="38" y="77"/>
                      <a:pt x="36" y="75"/>
                    </a:cubicBezTo>
                    <a:cubicBezTo>
                      <a:pt x="36" y="75"/>
                      <a:pt x="35" y="74"/>
                      <a:pt x="35" y="74"/>
                    </a:cubicBezTo>
                    <a:cubicBezTo>
                      <a:pt x="34" y="74"/>
                      <a:pt x="34" y="75"/>
                      <a:pt x="33" y="75"/>
                    </a:cubicBezTo>
                    <a:cubicBezTo>
                      <a:pt x="31" y="77"/>
                      <a:pt x="33" y="82"/>
                      <a:pt x="34" y="83"/>
                    </a:cubicBezTo>
                    <a:close/>
                    <a:moveTo>
                      <a:pt x="71" y="86"/>
                    </a:moveTo>
                    <a:cubicBezTo>
                      <a:pt x="69" y="90"/>
                      <a:pt x="67" y="90"/>
                      <a:pt x="64" y="88"/>
                    </a:cubicBezTo>
                    <a:cubicBezTo>
                      <a:pt x="63" y="88"/>
                      <a:pt x="62" y="87"/>
                      <a:pt x="61" y="86"/>
                    </a:cubicBezTo>
                    <a:cubicBezTo>
                      <a:pt x="54" y="91"/>
                      <a:pt x="41" y="92"/>
                      <a:pt x="35" y="90"/>
                    </a:cubicBezTo>
                    <a:cubicBezTo>
                      <a:pt x="33" y="90"/>
                      <a:pt x="32" y="91"/>
                      <a:pt x="30" y="91"/>
                    </a:cubicBezTo>
                    <a:cubicBezTo>
                      <a:pt x="28" y="91"/>
                      <a:pt x="27" y="90"/>
                      <a:pt x="25" y="90"/>
                    </a:cubicBezTo>
                    <a:cubicBezTo>
                      <a:pt x="24" y="90"/>
                      <a:pt x="22" y="91"/>
                      <a:pt x="21" y="91"/>
                    </a:cubicBezTo>
                    <a:cubicBezTo>
                      <a:pt x="19" y="91"/>
                      <a:pt x="17" y="90"/>
                      <a:pt x="16" y="90"/>
                    </a:cubicBezTo>
                    <a:cubicBezTo>
                      <a:pt x="15" y="90"/>
                      <a:pt x="13" y="91"/>
                      <a:pt x="11" y="91"/>
                    </a:cubicBezTo>
                    <a:cubicBezTo>
                      <a:pt x="8" y="91"/>
                      <a:pt x="5" y="89"/>
                      <a:pt x="3" y="87"/>
                    </a:cubicBezTo>
                    <a:cubicBezTo>
                      <a:pt x="1" y="84"/>
                      <a:pt x="0" y="81"/>
                      <a:pt x="0" y="77"/>
                    </a:cubicBezTo>
                    <a:cubicBezTo>
                      <a:pt x="0" y="75"/>
                      <a:pt x="0" y="73"/>
                      <a:pt x="2" y="72"/>
                    </a:cubicBezTo>
                    <a:cubicBezTo>
                      <a:pt x="3" y="71"/>
                      <a:pt x="5" y="70"/>
                      <a:pt x="7" y="70"/>
                    </a:cubicBezTo>
                    <a:cubicBezTo>
                      <a:pt x="8" y="70"/>
                      <a:pt x="10" y="70"/>
                      <a:pt x="11" y="72"/>
                    </a:cubicBezTo>
                    <a:cubicBezTo>
                      <a:pt x="13" y="70"/>
                      <a:pt x="14" y="70"/>
                      <a:pt x="16" y="70"/>
                    </a:cubicBezTo>
                    <a:cubicBezTo>
                      <a:pt x="18" y="70"/>
                      <a:pt x="19" y="70"/>
                      <a:pt x="21" y="72"/>
                    </a:cubicBezTo>
                    <a:cubicBezTo>
                      <a:pt x="22" y="70"/>
                      <a:pt x="24" y="70"/>
                      <a:pt x="25" y="70"/>
                    </a:cubicBezTo>
                    <a:cubicBezTo>
                      <a:pt x="27" y="70"/>
                      <a:pt x="29" y="70"/>
                      <a:pt x="30" y="72"/>
                    </a:cubicBezTo>
                    <a:cubicBezTo>
                      <a:pt x="31" y="70"/>
                      <a:pt x="33" y="70"/>
                      <a:pt x="35" y="70"/>
                    </a:cubicBezTo>
                    <a:cubicBezTo>
                      <a:pt x="37" y="70"/>
                      <a:pt x="38" y="71"/>
                      <a:pt x="40" y="72"/>
                    </a:cubicBezTo>
                    <a:cubicBezTo>
                      <a:pt x="43" y="76"/>
                      <a:pt x="42" y="82"/>
                      <a:pt x="39" y="8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42" y="86"/>
                      <a:pt x="50" y="86"/>
                      <a:pt x="56" y="83"/>
                    </a:cubicBezTo>
                    <a:cubicBezTo>
                      <a:pt x="34" y="66"/>
                      <a:pt x="23" y="37"/>
                      <a:pt x="22" y="6"/>
                    </a:cubicBezTo>
                    <a:cubicBezTo>
                      <a:pt x="22" y="3"/>
                      <a:pt x="22" y="2"/>
                      <a:pt x="27" y="2"/>
                    </a:cubicBezTo>
                    <a:cubicBezTo>
                      <a:pt x="31" y="1"/>
                      <a:pt x="36" y="1"/>
                      <a:pt x="40" y="0"/>
                    </a:cubicBezTo>
                    <a:cubicBezTo>
                      <a:pt x="42" y="0"/>
                      <a:pt x="43" y="2"/>
                      <a:pt x="44" y="4"/>
                    </a:cubicBezTo>
                    <a:cubicBezTo>
                      <a:pt x="46" y="9"/>
                      <a:pt x="47" y="15"/>
                      <a:pt x="49" y="21"/>
                    </a:cubicBezTo>
                    <a:cubicBezTo>
                      <a:pt x="50" y="23"/>
                      <a:pt x="49" y="25"/>
                      <a:pt x="47" y="26"/>
                    </a:cubicBezTo>
                    <a:cubicBezTo>
                      <a:pt x="45" y="28"/>
                      <a:pt x="42" y="29"/>
                      <a:pt x="39" y="31"/>
                    </a:cubicBezTo>
                    <a:cubicBezTo>
                      <a:pt x="41" y="41"/>
                      <a:pt x="43" y="48"/>
                      <a:pt x="52" y="61"/>
                    </a:cubicBezTo>
                    <a:cubicBezTo>
                      <a:pt x="54" y="60"/>
                      <a:pt x="57" y="58"/>
                      <a:pt x="59" y="56"/>
                    </a:cubicBezTo>
                    <a:cubicBezTo>
                      <a:pt x="61" y="55"/>
                      <a:pt x="63" y="56"/>
                      <a:pt x="65" y="57"/>
                    </a:cubicBezTo>
                    <a:cubicBezTo>
                      <a:pt x="69" y="61"/>
                      <a:pt x="73" y="66"/>
                      <a:pt x="77" y="70"/>
                    </a:cubicBezTo>
                    <a:cubicBezTo>
                      <a:pt x="79" y="71"/>
                      <a:pt x="79" y="73"/>
                      <a:pt x="78" y="75"/>
                    </a:cubicBezTo>
                    <a:cubicBezTo>
                      <a:pt x="76" y="79"/>
                      <a:pt x="73" y="82"/>
                      <a:pt x="71" y="86"/>
                    </a:cubicBezTo>
                    <a:close/>
                    <a:moveTo>
                      <a:pt x="25" y="84"/>
                    </a:moveTo>
                    <a:cubicBezTo>
                      <a:pt x="25" y="83"/>
                      <a:pt x="25" y="83"/>
                      <a:pt x="25" y="83"/>
                    </a:cubicBezTo>
                    <a:cubicBezTo>
                      <a:pt x="27" y="82"/>
                      <a:pt x="29" y="77"/>
                      <a:pt x="27" y="75"/>
                    </a:cubicBezTo>
                    <a:cubicBezTo>
                      <a:pt x="26" y="75"/>
                      <a:pt x="26" y="74"/>
                      <a:pt x="25" y="74"/>
                    </a:cubicBezTo>
                    <a:cubicBezTo>
                      <a:pt x="25" y="74"/>
                      <a:pt x="24" y="75"/>
                      <a:pt x="24" y="75"/>
                    </a:cubicBezTo>
                    <a:cubicBezTo>
                      <a:pt x="22" y="77"/>
                      <a:pt x="24" y="82"/>
                      <a:pt x="25" y="83"/>
                    </a:cubicBezTo>
                    <a:cubicBezTo>
                      <a:pt x="25" y="84"/>
                      <a:pt x="25" y="84"/>
                      <a:pt x="25" y="84"/>
                    </a:cubicBezTo>
                    <a:close/>
                    <a:moveTo>
                      <a:pt x="16" y="84"/>
                    </a:moveTo>
                    <a:cubicBezTo>
                      <a:pt x="16" y="83"/>
                      <a:pt x="16" y="83"/>
                      <a:pt x="16" y="83"/>
                    </a:cubicBezTo>
                    <a:cubicBezTo>
                      <a:pt x="18" y="82"/>
                      <a:pt x="19" y="77"/>
                      <a:pt x="17" y="75"/>
                    </a:cubicBezTo>
                    <a:cubicBezTo>
                      <a:pt x="17" y="75"/>
                      <a:pt x="17" y="74"/>
                      <a:pt x="16" y="74"/>
                    </a:cubicBezTo>
                    <a:cubicBezTo>
                      <a:pt x="15" y="74"/>
                      <a:pt x="15" y="75"/>
                      <a:pt x="15" y="75"/>
                    </a:cubicBezTo>
                    <a:cubicBezTo>
                      <a:pt x="13" y="77"/>
                      <a:pt x="14" y="82"/>
                      <a:pt x="16" y="83"/>
                    </a:cubicBezTo>
                    <a:cubicBezTo>
                      <a:pt x="16" y="84"/>
                      <a:pt x="16" y="84"/>
                      <a:pt x="16" y="84"/>
                    </a:cubicBezTo>
                    <a:close/>
                    <a:moveTo>
                      <a:pt x="9" y="77"/>
                    </a:moveTo>
                    <a:cubicBezTo>
                      <a:pt x="9" y="77"/>
                      <a:pt x="9" y="76"/>
                      <a:pt x="8" y="75"/>
                    </a:cubicBezTo>
                    <a:cubicBezTo>
                      <a:pt x="8" y="75"/>
                      <a:pt x="7" y="74"/>
                      <a:pt x="7" y="74"/>
                    </a:cubicBezTo>
                    <a:cubicBezTo>
                      <a:pt x="6" y="74"/>
                      <a:pt x="6" y="75"/>
                      <a:pt x="5" y="75"/>
                    </a:cubicBezTo>
                    <a:cubicBezTo>
                      <a:pt x="5" y="76"/>
                      <a:pt x="4" y="77"/>
                      <a:pt x="4" y="77"/>
                    </a:cubicBezTo>
                    <a:cubicBezTo>
                      <a:pt x="4" y="80"/>
                      <a:pt x="5" y="82"/>
                      <a:pt x="7" y="83"/>
                    </a:cubicBezTo>
                    <a:cubicBezTo>
                      <a:pt x="8" y="85"/>
                      <a:pt x="10" y="86"/>
                      <a:pt x="11" y="86"/>
                    </a:cubicBezTo>
                    <a:cubicBezTo>
                      <a:pt x="11" y="86"/>
                      <a:pt x="12" y="86"/>
                      <a:pt x="12" y="86"/>
                    </a:cubicBezTo>
                    <a:cubicBezTo>
                      <a:pt x="10" y="84"/>
                      <a:pt x="9" y="81"/>
                      <a:pt x="9" y="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54"/>
            <p:cNvGrpSpPr/>
            <p:nvPr/>
          </p:nvGrpSpPr>
          <p:grpSpPr>
            <a:xfrm>
              <a:off x="7269182" y="1578027"/>
              <a:ext cx="390979" cy="469446"/>
              <a:chOff x="1845892" y="1796667"/>
              <a:chExt cx="390979" cy="469446"/>
            </a:xfrm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1845892" y="1796667"/>
                <a:ext cx="0" cy="469446"/>
              </a:xfrm>
              <a:prstGeom prst="line">
                <a:avLst/>
              </a:prstGeom>
              <a:ln w="19050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波形 56"/>
              <p:cNvSpPr/>
              <p:nvPr/>
            </p:nvSpPr>
            <p:spPr>
              <a:xfrm>
                <a:off x="1851108" y="1835448"/>
                <a:ext cx="385763" cy="352425"/>
              </a:xfrm>
              <a:prstGeom prst="wave">
                <a:avLst>
                  <a:gd name="adj1" fmla="val 11149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8" name="直接连接符 57"/>
            <p:cNvCxnSpPr/>
            <p:nvPr/>
          </p:nvCxnSpPr>
          <p:spPr>
            <a:xfrm>
              <a:off x="7270615" y="1856011"/>
              <a:ext cx="0" cy="664254"/>
            </a:xfrm>
            <a:prstGeom prst="line">
              <a:avLst/>
            </a:prstGeom>
            <a:ln w="19050"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/>
          <p:cNvSpPr txBox="1"/>
          <p:nvPr/>
        </p:nvSpPr>
        <p:spPr>
          <a:xfrm>
            <a:off x="3998470" y="416589"/>
            <a:ext cx="1666583" cy="36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前端开发介绍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Box 6"/>
          <p:cNvSpPr txBox="1">
            <a:spLocks noChangeArrowheads="1"/>
          </p:cNvSpPr>
          <p:nvPr/>
        </p:nvSpPr>
        <p:spPr bwMode="auto">
          <a:xfrm>
            <a:off x="3451979" y="480519"/>
            <a:ext cx="571980" cy="4002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+mn-ea"/>
                <a:sym typeface="+mn-lt"/>
              </a:rPr>
              <a:t>02</a:t>
            </a:r>
            <a:endParaRPr kumimoji="0" lang="zh-CN" sz="18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5690304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/>
          <p:cNvSpPr>
            <a:spLocks/>
          </p:cNvSpPr>
          <p:nvPr/>
        </p:nvSpPr>
        <p:spPr bwMode="auto">
          <a:xfrm>
            <a:off x="434579" y="1881318"/>
            <a:ext cx="1034654" cy="201278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407195" y="1796757"/>
            <a:ext cx="2149079" cy="1105241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>
            <a:off x="3377426" y="1449379"/>
            <a:ext cx="1034654" cy="633217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Freeform 17"/>
          <p:cNvSpPr>
            <a:spLocks noEditPoints="1"/>
          </p:cNvSpPr>
          <p:nvPr/>
        </p:nvSpPr>
        <p:spPr bwMode="auto">
          <a:xfrm>
            <a:off x="3350042" y="1796757"/>
            <a:ext cx="2149079" cy="1105241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6347658" y="1614369"/>
            <a:ext cx="1034654" cy="382838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Freeform 20"/>
          <p:cNvSpPr>
            <a:spLocks noEditPoints="1"/>
          </p:cNvSpPr>
          <p:nvPr/>
        </p:nvSpPr>
        <p:spPr bwMode="auto">
          <a:xfrm>
            <a:off x="6320274" y="1711367"/>
            <a:ext cx="2149079" cy="1105241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445725" y="3656942"/>
            <a:ext cx="2254067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用途概况：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photoshop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、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koala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3" name="TextBox 68"/>
          <p:cNvSpPr txBox="1"/>
          <p:nvPr/>
        </p:nvSpPr>
        <p:spPr>
          <a:xfrm>
            <a:off x="953596" y="327193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常用软件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TextBox 73"/>
          <p:cNvSpPr txBox="1"/>
          <p:nvPr/>
        </p:nvSpPr>
        <p:spPr>
          <a:xfrm>
            <a:off x="3377427" y="3656942"/>
            <a:ext cx="2074047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用途概况：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 sublime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、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 </a:t>
            </a:r>
            <a:r>
              <a:rPr lang="en-US" altLang="zh-CN" sz="900" dirty="0" err="1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dreamware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6" name="TextBox 74"/>
          <p:cNvSpPr txBox="1"/>
          <p:nvPr/>
        </p:nvSpPr>
        <p:spPr>
          <a:xfrm>
            <a:off x="3833917" y="32243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编程工具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6386385" y="3656942"/>
            <a:ext cx="2074047" cy="69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用途概况：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pc + </a:t>
            </a:r>
            <a:r>
              <a:rPr lang="en-US" altLang="zh-CN" sz="900" dirty="0" err="1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wab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开发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demo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，开发人员可以直接放在本地运行，达到随手及用</a:t>
            </a:r>
          </a:p>
        </p:txBody>
      </p:sp>
      <p:sp>
        <p:nvSpPr>
          <p:cNvPr id="19" name="TextBox 77"/>
          <p:cNvSpPr txBox="1"/>
          <p:nvPr/>
        </p:nvSpPr>
        <p:spPr>
          <a:xfrm>
            <a:off x="6822249" y="32243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专题模板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7A9423-7BA4-4C29-A963-7BC12976F79C}"/>
              </a:ext>
            </a:extLst>
          </p:cNvPr>
          <p:cNvSpPr txBox="1"/>
          <p:nvPr/>
        </p:nvSpPr>
        <p:spPr>
          <a:xfrm>
            <a:off x="3998470" y="416589"/>
            <a:ext cx="1666583" cy="36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常用工具下载</a:t>
            </a:r>
          </a:p>
        </p:txBody>
      </p:sp>
    </p:spTree>
    <p:extLst>
      <p:ext uri="{BB962C8B-B14F-4D97-AF65-F5344CB8AC3E}">
        <p14:creationId xmlns:p14="http://schemas.microsoft.com/office/powerpoint/2010/main" val="2855189243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5" grpId="0"/>
      <p:bldP spid="16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-8906" y="1560435"/>
            <a:ext cx="9180861" cy="3602911"/>
          </a:xfrm>
          <a:custGeom>
            <a:avLst/>
            <a:gdLst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" fmla="*/ 0 w 9020175"/>
              <a:gd name="connsiteY0" fmla="*/ 3895725 h 3895725"/>
              <a:gd name="connsiteX1" fmla="*/ 4533900 w 9020175"/>
              <a:gd name="connsiteY1" fmla="*/ 771525 h 3895725"/>
              <a:gd name="connsiteX2" fmla="*/ 9020175 w 9020175"/>
              <a:gd name="connsiteY2" fmla="*/ 0 h 3895725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020175"/>
              <a:gd name="connsiteY0" fmla="*/ 3896127 h 3896127"/>
              <a:gd name="connsiteX1" fmla="*/ 4533900 w 9020175"/>
              <a:gd name="connsiteY1" fmla="*/ 771927 h 3896127"/>
              <a:gd name="connsiteX2" fmla="*/ 9020175 w 9020175"/>
              <a:gd name="connsiteY2" fmla="*/ 402 h 3896127"/>
              <a:gd name="connsiteX0" fmla="*/ 0 w 9163050"/>
              <a:gd name="connsiteY0" fmla="*/ 4067388 h 4067388"/>
              <a:gd name="connsiteX1" fmla="*/ 4676775 w 9163050"/>
              <a:gd name="connsiteY1" fmla="*/ 771738 h 4067388"/>
              <a:gd name="connsiteX2" fmla="*/ 9163050 w 9163050"/>
              <a:gd name="connsiteY2" fmla="*/ 213 h 4067388"/>
              <a:gd name="connsiteX0" fmla="*/ 0 w 9210675"/>
              <a:gd name="connsiteY0" fmla="*/ 4124556 h 4124556"/>
              <a:gd name="connsiteX1" fmla="*/ 4724400 w 9210675"/>
              <a:gd name="connsiteY1" fmla="*/ 771756 h 4124556"/>
              <a:gd name="connsiteX2" fmla="*/ 9210675 w 9210675"/>
              <a:gd name="connsiteY2" fmla="*/ 231 h 4124556"/>
              <a:gd name="connsiteX0" fmla="*/ 0 w 9182100"/>
              <a:gd name="connsiteY0" fmla="*/ 3921278 h 3921278"/>
              <a:gd name="connsiteX1" fmla="*/ 4724400 w 9182100"/>
              <a:gd name="connsiteY1" fmla="*/ 568478 h 3921278"/>
              <a:gd name="connsiteX2" fmla="*/ 9182100 w 9182100"/>
              <a:gd name="connsiteY2" fmla="*/ 6503 h 3921278"/>
              <a:gd name="connsiteX0" fmla="*/ 0 w 9182100"/>
              <a:gd name="connsiteY0" fmla="*/ 3969956 h 3969956"/>
              <a:gd name="connsiteX1" fmla="*/ 4724400 w 9182100"/>
              <a:gd name="connsiteY1" fmla="*/ 617156 h 3969956"/>
              <a:gd name="connsiteX2" fmla="*/ 9182100 w 9182100"/>
              <a:gd name="connsiteY2" fmla="*/ 55181 h 3969956"/>
              <a:gd name="connsiteX0" fmla="*/ 0 w 9182100"/>
              <a:gd name="connsiteY0" fmla="*/ 3978254 h 3978254"/>
              <a:gd name="connsiteX1" fmla="*/ 4724400 w 9182100"/>
              <a:gd name="connsiteY1" fmla="*/ 625454 h 3978254"/>
              <a:gd name="connsiteX2" fmla="*/ 9182100 w 9182100"/>
              <a:gd name="connsiteY2" fmla="*/ 63479 h 3978254"/>
              <a:gd name="connsiteX0" fmla="*/ 0 w 9182100"/>
              <a:gd name="connsiteY0" fmla="*/ 3994887 h 3994887"/>
              <a:gd name="connsiteX1" fmla="*/ 4724400 w 9182100"/>
              <a:gd name="connsiteY1" fmla="*/ 642087 h 3994887"/>
              <a:gd name="connsiteX2" fmla="*/ 9182100 w 9182100"/>
              <a:gd name="connsiteY2" fmla="*/ 80112 h 39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2100" h="3994887">
                <a:moveTo>
                  <a:pt x="0" y="3994887"/>
                </a:moveTo>
                <a:cubicBezTo>
                  <a:pt x="1215231" y="2805055"/>
                  <a:pt x="2908300" y="1380274"/>
                  <a:pt x="4724400" y="642087"/>
                </a:cubicBezTo>
                <a:cubicBezTo>
                  <a:pt x="6540500" y="-96100"/>
                  <a:pt x="8324056" y="-58795"/>
                  <a:pt x="9182100" y="80112"/>
                </a:cubicBez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/>
          </a:p>
        </p:txBody>
      </p:sp>
      <p:sp>
        <p:nvSpPr>
          <p:cNvPr id="34" name="椭圆 33"/>
          <p:cNvSpPr/>
          <p:nvPr/>
        </p:nvSpPr>
        <p:spPr>
          <a:xfrm>
            <a:off x="1529182" y="3713119"/>
            <a:ext cx="215971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/>
          </a:p>
        </p:txBody>
      </p:sp>
      <p:sp>
        <p:nvSpPr>
          <p:cNvPr id="35" name="椭圆 34"/>
          <p:cNvSpPr/>
          <p:nvPr/>
        </p:nvSpPr>
        <p:spPr>
          <a:xfrm>
            <a:off x="3016682" y="2792299"/>
            <a:ext cx="215971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/>
          </a:p>
        </p:txBody>
      </p:sp>
      <p:sp>
        <p:nvSpPr>
          <p:cNvPr id="36" name="椭圆 35"/>
          <p:cNvSpPr/>
          <p:nvPr/>
        </p:nvSpPr>
        <p:spPr>
          <a:xfrm>
            <a:off x="4942247" y="1931374"/>
            <a:ext cx="215971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/>
          </a:p>
        </p:txBody>
      </p:sp>
      <p:sp>
        <p:nvSpPr>
          <p:cNvPr id="37" name="椭圆 36"/>
          <p:cNvSpPr/>
          <p:nvPr/>
        </p:nvSpPr>
        <p:spPr>
          <a:xfrm>
            <a:off x="6515978" y="1549202"/>
            <a:ext cx="215971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/>
          </a:p>
        </p:txBody>
      </p:sp>
      <p:grpSp>
        <p:nvGrpSpPr>
          <p:cNvPr id="3" name="组合 38"/>
          <p:cNvGrpSpPr/>
          <p:nvPr/>
        </p:nvGrpSpPr>
        <p:grpSpPr>
          <a:xfrm>
            <a:off x="664303" y="2356402"/>
            <a:ext cx="1149541" cy="1123950"/>
            <a:chOff x="1331640" y="1918189"/>
            <a:chExt cx="1149695" cy="1123950"/>
          </a:xfrm>
          <a:solidFill>
            <a:schemeClr val="accent1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0" name="椭圆形标注 39"/>
            <p:cNvSpPr/>
            <p:nvPr/>
          </p:nvSpPr>
          <p:spPr>
            <a:xfrm>
              <a:off x="1331640" y="1918189"/>
              <a:ext cx="1149695" cy="1123950"/>
            </a:xfrm>
            <a:prstGeom prst="wedgeEllipseCallout">
              <a:avLst>
                <a:gd name="adj1" fmla="val 23905"/>
                <a:gd name="adj2" fmla="val 58966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5634" y="2314351"/>
              <a:ext cx="1005539" cy="338554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顾问需求</a:t>
              </a: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3263059" y="2900299"/>
            <a:ext cx="1149540" cy="1123950"/>
            <a:chOff x="3694928" y="2635572"/>
            <a:chExt cx="1149695" cy="1123950"/>
          </a:xfrm>
          <a:solidFill>
            <a:schemeClr val="accent2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3" name="椭圆形标注 42"/>
            <p:cNvSpPr/>
            <p:nvPr/>
          </p:nvSpPr>
          <p:spPr>
            <a:xfrm>
              <a:off x="3694928" y="2635572"/>
              <a:ext cx="1149695" cy="1123950"/>
            </a:xfrm>
            <a:prstGeom prst="wedgeEllipseCallout">
              <a:avLst>
                <a:gd name="adj1" fmla="val -50658"/>
                <a:gd name="adj2" fmla="val -40187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79744" y="3027897"/>
              <a:ext cx="1005539" cy="338554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设计制作</a:t>
              </a:r>
            </a:p>
          </p:txBody>
        </p:sp>
      </p:grpSp>
      <p:grpSp>
        <p:nvGrpSpPr>
          <p:cNvPr id="5" name="组合 44"/>
          <p:cNvGrpSpPr/>
          <p:nvPr/>
        </p:nvGrpSpPr>
        <p:grpSpPr>
          <a:xfrm>
            <a:off x="3792708" y="906837"/>
            <a:ext cx="1149540" cy="1123950"/>
            <a:chOff x="4166431" y="757076"/>
            <a:chExt cx="1149695" cy="1123950"/>
          </a:xfrm>
          <a:solidFill>
            <a:schemeClr val="accent3"/>
          </a:solidFill>
          <a:effectLst/>
          <a:scene3d>
            <a:camera prst="orthographicFront">
              <a:rot lat="0" lon="0" rev="0"/>
            </a:camera>
            <a:lightRig rig="glow" dir="t"/>
          </a:scene3d>
        </p:grpSpPr>
        <p:sp>
          <p:nvSpPr>
            <p:cNvPr id="46" name="椭圆形标注 45"/>
            <p:cNvSpPr/>
            <p:nvPr/>
          </p:nvSpPr>
          <p:spPr>
            <a:xfrm>
              <a:off x="4166431" y="757076"/>
              <a:ext cx="1149695" cy="1123950"/>
            </a:xfrm>
            <a:prstGeom prst="wedgeEllipseCallout">
              <a:avLst>
                <a:gd name="adj1" fmla="val 47102"/>
                <a:gd name="adj2" fmla="val 40322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61660" y="1126639"/>
              <a:ext cx="1005539" cy="338554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编写文档</a:t>
              </a:r>
            </a:p>
          </p:txBody>
        </p:sp>
      </p:grpSp>
      <p:grpSp>
        <p:nvGrpSpPr>
          <p:cNvPr id="6" name="组合 47"/>
          <p:cNvGrpSpPr/>
          <p:nvPr/>
        </p:nvGrpSpPr>
        <p:grpSpPr>
          <a:xfrm>
            <a:off x="6731949" y="1736628"/>
            <a:ext cx="1149540" cy="1123950"/>
            <a:chOff x="7164288" y="1682700"/>
            <a:chExt cx="1149695" cy="1123950"/>
          </a:xfrm>
          <a:solidFill>
            <a:schemeClr val="accent4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9" name="椭圆形标注 48"/>
            <p:cNvSpPr/>
            <p:nvPr/>
          </p:nvSpPr>
          <p:spPr>
            <a:xfrm>
              <a:off x="7164288" y="1682700"/>
              <a:ext cx="1149695" cy="1123950"/>
            </a:xfrm>
            <a:prstGeom prst="wedgeEllipseCallout">
              <a:avLst>
                <a:gd name="adj1" fmla="val -45687"/>
                <a:gd name="adj2" fmla="val -43577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272606" y="2072050"/>
              <a:ext cx="1005539" cy="338554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前端开发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196058" y="2074474"/>
            <a:ext cx="1396611" cy="40009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设计更加需求制作设计稿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1437" y="4090084"/>
            <a:ext cx="1396611" cy="40009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顾问向设计人员提出页面具体需求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58214" y="2329842"/>
            <a:ext cx="1396611" cy="73865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顾问编写专题页面注意事项及要求，或者由设计在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页面上标注清楚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59952" y="969493"/>
            <a:ext cx="1396611" cy="40009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前端按照需求完成页面开发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A5CCE9-6686-4713-9353-0D32CA58299F}"/>
              </a:ext>
            </a:extLst>
          </p:cNvPr>
          <p:cNvSpPr txBox="1"/>
          <p:nvPr/>
        </p:nvSpPr>
        <p:spPr>
          <a:xfrm>
            <a:off x="3399619" y="395372"/>
            <a:ext cx="231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顾问对接文档</a:t>
            </a:r>
          </a:p>
        </p:txBody>
      </p:sp>
    </p:spTree>
    <p:extLst>
      <p:ext uri="{BB962C8B-B14F-4D97-AF65-F5344CB8AC3E}">
        <p14:creationId xmlns:p14="http://schemas.microsoft.com/office/powerpoint/2010/main" val="3113673677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51" grpId="0"/>
      <p:bldP spid="52" grpId="0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19A10CBF-D404-4CB4-8FF1-CE0AFE6490E6}"/>
              </a:ext>
            </a:extLst>
          </p:cNvPr>
          <p:cNvSpPr txBox="1"/>
          <p:nvPr/>
        </p:nvSpPr>
        <p:spPr>
          <a:xfrm>
            <a:off x="1043608" y="700336"/>
            <a:ext cx="7092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家芭莎</a:t>
            </a:r>
            <a:r>
              <a:rPr lang="en-US" altLang="zh-CN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家博会微信小程序优化</a:t>
            </a:r>
            <a:endParaRPr lang="en-US" altLang="zh-CN" sz="1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婚芭莎</a:t>
            </a:r>
            <a:r>
              <a:rPr lang="en-US" altLang="zh-CN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婚博会小程序优化、扩展及规划</a:t>
            </a:r>
            <a:endParaRPr lang="en-US" altLang="zh-CN" sz="1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970E2339-A95D-4FFF-9DBB-6DCD5B191A10}"/>
              </a:ext>
            </a:extLst>
          </p:cNvPr>
          <p:cNvSpPr/>
          <p:nvPr/>
        </p:nvSpPr>
        <p:spPr bwMode="auto">
          <a:xfrm>
            <a:off x="729760" y="2208498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1" y="0"/>
                  <a:pt x="1315" y="294"/>
                  <a:pt x="1315" y="657"/>
                </a:cubicBezTo>
                <a:cubicBezTo>
                  <a:pt x="1315" y="1020"/>
                  <a:pt x="805" y="1635"/>
                  <a:pt x="657" y="1635"/>
                </a:cubicBezTo>
                <a:cubicBezTo>
                  <a:pt x="510" y="1635"/>
                  <a:pt x="0" y="1020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1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20ED0161-51A2-44DC-96E7-84F99952CBF5}"/>
              </a:ext>
            </a:extLst>
          </p:cNvPr>
          <p:cNvSpPr/>
          <p:nvPr/>
        </p:nvSpPr>
        <p:spPr bwMode="auto">
          <a:xfrm>
            <a:off x="2439439" y="2012935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0" y="0"/>
                  <a:pt x="1315" y="294"/>
                  <a:pt x="1315" y="657"/>
                </a:cubicBezTo>
                <a:cubicBezTo>
                  <a:pt x="1315" y="1020"/>
                  <a:pt x="805" y="1635"/>
                  <a:pt x="657" y="1635"/>
                </a:cubicBezTo>
                <a:cubicBezTo>
                  <a:pt x="510" y="1635"/>
                  <a:pt x="0" y="1020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69" name="Freeform 7">
            <a:extLst>
              <a:ext uri="{FF2B5EF4-FFF2-40B4-BE49-F238E27FC236}">
                <a16:creationId xmlns:a16="http://schemas.microsoft.com/office/drawing/2014/main" id="{606738B3-DAD5-4D20-9E05-9F882F88B2B9}"/>
              </a:ext>
            </a:extLst>
          </p:cNvPr>
          <p:cNvSpPr/>
          <p:nvPr/>
        </p:nvSpPr>
        <p:spPr bwMode="auto">
          <a:xfrm>
            <a:off x="4117142" y="1817374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0" y="0"/>
                  <a:pt x="1315" y="294"/>
                  <a:pt x="1315" y="657"/>
                </a:cubicBezTo>
                <a:cubicBezTo>
                  <a:pt x="1315" y="1020"/>
                  <a:pt x="805" y="1635"/>
                  <a:pt x="657" y="1635"/>
                </a:cubicBezTo>
                <a:cubicBezTo>
                  <a:pt x="510" y="1635"/>
                  <a:pt x="0" y="1020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3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7620E509-4451-4239-B5DF-14F0C51E3ECD}"/>
              </a:ext>
            </a:extLst>
          </p:cNvPr>
          <p:cNvSpPr/>
          <p:nvPr/>
        </p:nvSpPr>
        <p:spPr bwMode="auto">
          <a:xfrm>
            <a:off x="5809264" y="1621813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0" y="0"/>
                  <a:pt x="1315" y="294"/>
                  <a:pt x="1315" y="657"/>
                </a:cubicBezTo>
                <a:cubicBezTo>
                  <a:pt x="1315" y="1021"/>
                  <a:pt x="805" y="1635"/>
                  <a:pt x="657" y="1635"/>
                </a:cubicBezTo>
                <a:cubicBezTo>
                  <a:pt x="510" y="1635"/>
                  <a:pt x="0" y="1021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1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1" name="Line 9">
            <a:extLst>
              <a:ext uri="{FF2B5EF4-FFF2-40B4-BE49-F238E27FC236}">
                <a16:creationId xmlns:a16="http://schemas.microsoft.com/office/drawing/2014/main" id="{87B855EB-A022-476D-8220-FFF8EAC2C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084" y="3161896"/>
            <a:ext cx="0" cy="30230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2" name="Line 10">
            <a:extLst>
              <a:ext uri="{FF2B5EF4-FFF2-40B4-BE49-F238E27FC236}">
                <a16:creationId xmlns:a16="http://schemas.microsoft.com/office/drawing/2014/main" id="{DEAE7FC1-B818-419E-B843-CCCB2F34AE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9333" y="3002538"/>
            <a:ext cx="0" cy="461659"/>
          </a:xfrm>
          <a:prstGeom prst="line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3" name="Line 11">
            <a:extLst>
              <a:ext uri="{FF2B5EF4-FFF2-40B4-BE49-F238E27FC236}">
                <a16:creationId xmlns:a16="http://schemas.microsoft.com/office/drawing/2014/main" id="{9B71A813-63D5-4A8F-9C93-8FD171EBC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9894" y="2774703"/>
            <a:ext cx="0" cy="689494"/>
          </a:xfrm>
          <a:prstGeom prst="line">
            <a:avLst/>
          </a:prstGeom>
          <a:noFill/>
          <a:ln w="12700" cap="flat">
            <a:solidFill>
              <a:schemeClr val="accent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4" name="Line 12">
            <a:extLst>
              <a:ext uri="{FF2B5EF4-FFF2-40B4-BE49-F238E27FC236}">
                <a16:creationId xmlns:a16="http://schemas.microsoft.com/office/drawing/2014/main" id="{25CE105B-DD51-4949-8E68-EB5B7AAE6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3207" y="2644976"/>
            <a:ext cx="0" cy="81922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35162142-A633-4875-9F5C-225B3E009714}"/>
              </a:ext>
            </a:extLst>
          </p:cNvPr>
          <p:cNvSpPr/>
          <p:nvPr/>
        </p:nvSpPr>
        <p:spPr bwMode="auto">
          <a:xfrm>
            <a:off x="7466377" y="1426252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0" y="0"/>
                  <a:pt x="1315" y="294"/>
                  <a:pt x="1315" y="657"/>
                </a:cubicBezTo>
                <a:cubicBezTo>
                  <a:pt x="1315" y="1021"/>
                  <a:pt x="805" y="1635"/>
                  <a:pt x="657" y="1635"/>
                </a:cubicBezTo>
                <a:cubicBezTo>
                  <a:pt x="510" y="1635"/>
                  <a:pt x="0" y="1021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6" name="Line 12">
            <a:extLst>
              <a:ext uri="{FF2B5EF4-FFF2-40B4-BE49-F238E27FC236}">
                <a16:creationId xmlns:a16="http://schemas.microsoft.com/office/drawing/2014/main" id="{757C96C8-98A7-452C-BBCD-C3D652ED5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0320" y="2416465"/>
            <a:ext cx="0" cy="1047733"/>
          </a:xfrm>
          <a:prstGeom prst="line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7" name="Freeform 13">
            <a:extLst>
              <a:ext uri="{FF2B5EF4-FFF2-40B4-BE49-F238E27FC236}">
                <a16:creationId xmlns:a16="http://schemas.microsoft.com/office/drawing/2014/main" id="{8EB473FF-8CAE-4AB0-9E8B-F1A27D863524}"/>
              </a:ext>
            </a:extLst>
          </p:cNvPr>
          <p:cNvSpPr/>
          <p:nvPr/>
        </p:nvSpPr>
        <p:spPr bwMode="auto">
          <a:xfrm>
            <a:off x="963902" y="2497576"/>
            <a:ext cx="324361" cy="308821"/>
          </a:xfrm>
          <a:custGeom>
            <a:avLst/>
            <a:gdLst>
              <a:gd name="T0" fmla="*/ 403 w 806"/>
              <a:gd name="T1" fmla="*/ 0 h 766"/>
              <a:gd name="T2" fmla="*/ 497 w 806"/>
              <a:gd name="T3" fmla="*/ 293 h 766"/>
              <a:gd name="T4" fmla="*/ 806 w 806"/>
              <a:gd name="T5" fmla="*/ 292 h 766"/>
              <a:gd name="T6" fmla="*/ 556 w 806"/>
              <a:gd name="T7" fmla="*/ 473 h 766"/>
              <a:gd name="T8" fmla="*/ 652 w 806"/>
              <a:gd name="T9" fmla="*/ 766 h 766"/>
              <a:gd name="T10" fmla="*/ 403 w 806"/>
              <a:gd name="T11" fmla="*/ 584 h 766"/>
              <a:gd name="T12" fmla="*/ 154 w 806"/>
              <a:gd name="T13" fmla="*/ 766 h 766"/>
              <a:gd name="T14" fmla="*/ 250 w 806"/>
              <a:gd name="T15" fmla="*/ 473 h 766"/>
              <a:gd name="T16" fmla="*/ 0 w 806"/>
              <a:gd name="T17" fmla="*/ 292 h 766"/>
              <a:gd name="T18" fmla="*/ 308 w 806"/>
              <a:gd name="T19" fmla="*/ 293 h 766"/>
              <a:gd name="T20" fmla="*/ 403 w 806"/>
              <a:gd name="T21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6" h="766">
                <a:moveTo>
                  <a:pt x="403" y="0"/>
                </a:moveTo>
                <a:lnTo>
                  <a:pt x="497" y="293"/>
                </a:lnTo>
                <a:lnTo>
                  <a:pt x="806" y="292"/>
                </a:lnTo>
                <a:lnTo>
                  <a:pt x="556" y="473"/>
                </a:lnTo>
                <a:lnTo>
                  <a:pt x="652" y="766"/>
                </a:lnTo>
                <a:lnTo>
                  <a:pt x="403" y="584"/>
                </a:lnTo>
                <a:lnTo>
                  <a:pt x="154" y="766"/>
                </a:lnTo>
                <a:lnTo>
                  <a:pt x="250" y="473"/>
                </a:lnTo>
                <a:lnTo>
                  <a:pt x="0" y="292"/>
                </a:lnTo>
                <a:lnTo>
                  <a:pt x="308" y="293"/>
                </a:lnTo>
                <a:lnTo>
                  <a:pt x="4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8" name="Freeform 14">
            <a:extLst>
              <a:ext uri="{FF2B5EF4-FFF2-40B4-BE49-F238E27FC236}">
                <a16:creationId xmlns:a16="http://schemas.microsoft.com/office/drawing/2014/main" id="{99436DC3-B110-4B9E-B7F2-1BB4DB50719D}"/>
              </a:ext>
            </a:extLst>
          </p:cNvPr>
          <p:cNvSpPr>
            <a:spLocks noEditPoints="1"/>
          </p:cNvSpPr>
          <p:nvPr/>
        </p:nvSpPr>
        <p:spPr bwMode="auto">
          <a:xfrm>
            <a:off x="2613371" y="2369706"/>
            <a:ext cx="444782" cy="201025"/>
          </a:xfrm>
          <a:custGeom>
            <a:avLst/>
            <a:gdLst>
              <a:gd name="T0" fmla="*/ 261 w 1106"/>
              <a:gd name="T1" fmla="*/ 0 h 496"/>
              <a:gd name="T2" fmla="*/ 322 w 1106"/>
              <a:gd name="T3" fmla="*/ 190 h 496"/>
              <a:gd name="T4" fmla="*/ 522 w 1106"/>
              <a:gd name="T5" fmla="*/ 189 h 496"/>
              <a:gd name="T6" fmla="*/ 360 w 1106"/>
              <a:gd name="T7" fmla="*/ 306 h 496"/>
              <a:gd name="T8" fmla="*/ 422 w 1106"/>
              <a:gd name="T9" fmla="*/ 496 h 496"/>
              <a:gd name="T10" fmla="*/ 261 w 1106"/>
              <a:gd name="T11" fmla="*/ 378 h 496"/>
              <a:gd name="T12" fmla="*/ 100 w 1106"/>
              <a:gd name="T13" fmla="*/ 496 h 496"/>
              <a:gd name="T14" fmla="*/ 162 w 1106"/>
              <a:gd name="T15" fmla="*/ 306 h 496"/>
              <a:gd name="T16" fmla="*/ 0 w 1106"/>
              <a:gd name="T17" fmla="*/ 189 h 496"/>
              <a:gd name="T18" fmla="*/ 200 w 1106"/>
              <a:gd name="T19" fmla="*/ 190 h 496"/>
              <a:gd name="T20" fmla="*/ 261 w 1106"/>
              <a:gd name="T21" fmla="*/ 0 h 496"/>
              <a:gd name="T22" fmla="*/ 845 w 1106"/>
              <a:gd name="T23" fmla="*/ 0 h 496"/>
              <a:gd name="T24" fmla="*/ 907 w 1106"/>
              <a:gd name="T25" fmla="*/ 190 h 496"/>
              <a:gd name="T26" fmla="*/ 1106 w 1106"/>
              <a:gd name="T27" fmla="*/ 189 h 496"/>
              <a:gd name="T28" fmla="*/ 944 w 1106"/>
              <a:gd name="T29" fmla="*/ 306 h 496"/>
              <a:gd name="T30" fmla="*/ 1006 w 1106"/>
              <a:gd name="T31" fmla="*/ 496 h 496"/>
              <a:gd name="T32" fmla="*/ 845 w 1106"/>
              <a:gd name="T33" fmla="*/ 378 h 496"/>
              <a:gd name="T34" fmla="*/ 684 w 1106"/>
              <a:gd name="T35" fmla="*/ 496 h 496"/>
              <a:gd name="T36" fmla="*/ 746 w 1106"/>
              <a:gd name="T37" fmla="*/ 306 h 496"/>
              <a:gd name="T38" fmla="*/ 584 w 1106"/>
              <a:gd name="T39" fmla="*/ 189 h 496"/>
              <a:gd name="T40" fmla="*/ 784 w 1106"/>
              <a:gd name="T41" fmla="*/ 190 h 496"/>
              <a:gd name="T42" fmla="*/ 845 w 1106"/>
              <a:gd name="T43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06" h="496">
                <a:moveTo>
                  <a:pt x="261" y="0"/>
                </a:moveTo>
                <a:lnTo>
                  <a:pt x="322" y="190"/>
                </a:lnTo>
                <a:lnTo>
                  <a:pt x="522" y="189"/>
                </a:lnTo>
                <a:lnTo>
                  <a:pt x="360" y="306"/>
                </a:lnTo>
                <a:lnTo>
                  <a:pt x="422" y="496"/>
                </a:lnTo>
                <a:lnTo>
                  <a:pt x="261" y="378"/>
                </a:lnTo>
                <a:lnTo>
                  <a:pt x="100" y="496"/>
                </a:lnTo>
                <a:lnTo>
                  <a:pt x="162" y="306"/>
                </a:lnTo>
                <a:lnTo>
                  <a:pt x="0" y="189"/>
                </a:lnTo>
                <a:lnTo>
                  <a:pt x="200" y="190"/>
                </a:lnTo>
                <a:lnTo>
                  <a:pt x="261" y="0"/>
                </a:lnTo>
                <a:close/>
                <a:moveTo>
                  <a:pt x="845" y="0"/>
                </a:moveTo>
                <a:lnTo>
                  <a:pt x="907" y="190"/>
                </a:lnTo>
                <a:lnTo>
                  <a:pt x="1106" y="189"/>
                </a:lnTo>
                <a:lnTo>
                  <a:pt x="944" y="306"/>
                </a:lnTo>
                <a:lnTo>
                  <a:pt x="1006" y="496"/>
                </a:lnTo>
                <a:lnTo>
                  <a:pt x="845" y="378"/>
                </a:lnTo>
                <a:lnTo>
                  <a:pt x="684" y="496"/>
                </a:lnTo>
                <a:lnTo>
                  <a:pt x="746" y="306"/>
                </a:lnTo>
                <a:lnTo>
                  <a:pt x="584" y="189"/>
                </a:lnTo>
                <a:lnTo>
                  <a:pt x="784" y="190"/>
                </a:lnTo>
                <a:lnTo>
                  <a:pt x="8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79" name="Freeform 15">
            <a:extLst>
              <a:ext uri="{FF2B5EF4-FFF2-40B4-BE49-F238E27FC236}">
                <a16:creationId xmlns:a16="http://schemas.microsoft.com/office/drawing/2014/main" id="{265A2381-E850-48AC-840B-D5F5A664D0F2}"/>
              </a:ext>
            </a:extLst>
          </p:cNvPr>
          <p:cNvSpPr>
            <a:spLocks noEditPoints="1"/>
          </p:cNvSpPr>
          <p:nvPr/>
        </p:nvSpPr>
        <p:spPr bwMode="auto">
          <a:xfrm>
            <a:off x="4319722" y="2047288"/>
            <a:ext cx="387485" cy="322418"/>
          </a:xfrm>
          <a:custGeom>
            <a:avLst/>
            <a:gdLst>
              <a:gd name="T0" fmla="*/ 211 w 964"/>
              <a:gd name="T1" fmla="*/ 397 h 799"/>
              <a:gd name="T2" fmla="*/ 261 w 964"/>
              <a:gd name="T3" fmla="*/ 551 h 799"/>
              <a:gd name="T4" fmla="*/ 422 w 964"/>
              <a:gd name="T5" fmla="*/ 551 h 799"/>
              <a:gd name="T6" fmla="*/ 291 w 964"/>
              <a:gd name="T7" fmla="*/ 645 h 799"/>
              <a:gd name="T8" fmla="*/ 342 w 964"/>
              <a:gd name="T9" fmla="*/ 799 h 799"/>
              <a:gd name="T10" fmla="*/ 211 w 964"/>
              <a:gd name="T11" fmla="*/ 704 h 799"/>
              <a:gd name="T12" fmla="*/ 81 w 964"/>
              <a:gd name="T13" fmla="*/ 799 h 799"/>
              <a:gd name="T14" fmla="*/ 131 w 964"/>
              <a:gd name="T15" fmla="*/ 645 h 799"/>
              <a:gd name="T16" fmla="*/ 0 w 964"/>
              <a:gd name="T17" fmla="*/ 551 h 799"/>
              <a:gd name="T18" fmla="*/ 162 w 964"/>
              <a:gd name="T19" fmla="*/ 551 h 799"/>
              <a:gd name="T20" fmla="*/ 211 w 964"/>
              <a:gd name="T21" fmla="*/ 397 h 799"/>
              <a:gd name="T22" fmla="*/ 753 w 964"/>
              <a:gd name="T23" fmla="*/ 397 h 799"/>
              <a:gd name="T24" fmla="*/ 802 w 964"/>
              <a:gd name="T25" fmla="*/ 551 h 799"/>
              <a:gd name="T26" fmla="*/ 964 w 964"/>
              <a:gd name="T27" fmla="*/ 551 h 799"/>
              <a:gd name="T28" fmla="*/ 833 w 964"/>
              <a:gd name="T29" fmla="*/ 645 h 799"/>
              <a:gd name="T30" fmla="*/ 883 w 964"/>
              <a:gd name="T31" fmla="*/ 799 h 799"/>
              <a:gd name="T32" fmla="*/ 753 w 964"/>
              <a:gd name="T33" fmla="*/ 704 h 799"/>
              <a:gd name="T34" fmla="*/ 622 w 964"/>
              <a:gd name="T35" fmla="*/ 799 h 799"/>
              <a:gd name="T36" fmla="*/ 672 w 964"/>
              <a:gd name="T37" fmla="*/ 645 h 799"/>
              <a:gd name="T38" fmla="*/ 542 w 964"/>
              <a:gd name="T39" fmla="*/ 551 h 799"/>
              <a:gd name="T40" fmla="*/ 703 w 964"/>
              <a:gd name="T41" fmla="*/ 551 h 799"/>
              <a:gd name="T42" fmla="*/ 753 w 964"/>
              <a:gd name="T43" fmla="*/ 397 h 799"/>
              <a:gd name="T44" fmla="*/ 484 w 964"/>
              <a:gd name="T45" fmla="*/ 0 h 799"/>
              <a:gd name="T46" fmla="*/ 533 w 964"/>
              <a:gd name="T47" fmla="*/ 154 h 799"/>
              <a:gd name="T48" fmla="*/ 695 w 964"/>
              <a:gd name="T49" fmla="*/ 153 h 799"/>
              <a:gd name="T50" fmla="*/ 564 w 964"/>
              <a:gd name="T51" fmla="*/ 248 h 799"/>
              <a:gd name="T52" fmla="*/ 614 w 964"/>
              <a:gd name="T53" fmla="*/ 401 h 799"/>
              <a:gd name="T54" fmla="*/ 484 w 964"/>
              <a:gd name="T55" fmla="*/ 306 h 799"/>
              <a:gd name="T56" fmla="*/ 353 w 964"/>
              <a:gd name="T57" fmla="*/ 401 h 799"/>
              <a:gd name="T58" fmla="*/ 403 w 964"/>
              <a:gd name="T59" fmla="*/ 248 h 799"/>
              <a:gd name="T60" fmla="*/ 273 w 964"/>
              <a:gd name="T61" fmla="*/ 153 h 799"/>
              <a:gd name="T62" fmla="*/ 434 w 964"/>
              <a:gd name="T63" fmla="*/ 154 h 799"/>
              <a:gd name="T64" fmla="*/ 484 w 964"/>
              <a:gd name="T6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64" h="799">
                <a:moveTo>
                  <a:pt x="211" y="397"/>
                </a:moveTo>
                <a:lnTo>
                  <a:pt x="261" y="551"/>
                </a:lnTo>
                <a:lnTo>
                  <a:pt x="422" y="551"/>
                </a:lnTo>
                <a:lnTo>
                  <a:pt x="291" y="645"/>
                </a:lnTo>
                <a:lnTo>
                  <a:pt x="342" y="799"/>
                </a:lnTo>
                <a:lnTo>
                  <a:pt x="211" y="704"/>
                </a:lnTo>
                <a:lnTo>
                  <a:pt x="81" y="799"/>
                </a:lnTo>
                <a:lnTo>
                  <a:pt x="131" y="645"/>
                </a:lnTo>
                <a:lnTo>
                  <a:pt x="0" y="551"/>
                </a:lnTo>
                <a:lnTo>
                  <a:pt x="162" y="551"/>
                </a:lnTo>
                <a:lnTo>
                  <a:pt x="211" y="397"/>
                </a:lnTo>
                <a:close/>
                <a:moveTo>
                  <a:pt x="753" y="397"/>
                </a:moveTo>
                <a:lnTo>
                  <a:pt x="802" y="551"/>
                </a:lnTo>
                <a:lnTo>
                  <a:pt x="964" y="551"/>
                </a:lnTo>
                <a:lnTo>
                  <a:pt x="833" y="645"/>
                </a:lnTo>
                <a:lnTo>
                  <a:pt x="883" y="799"/>
                </a:lnTo>
                <a:lnTo>
                  <a:pt x="753" y="704"/>
                </a:lnTo>
                <a:lnTo>
                  <a:pt x="622" y="799"/>
                </a:lnTo>
                <a:lnTo>
                  <a:pt x="672" y="645"/>
                </a:lnTo>
                <a:lnTo>
                  <a:pt x="542" y="551"/>
                </a:lnTo>
                <a:lnTo>
                  <a:pt x="703" y="551"/>
                </a:lnTo>
                <a:lnTo>
                  <a:pt x="753" y="397"/>
                </a:lnTo>
                <a:close/>
                <a:moveTo>
                  <a:pt x="484" y="0"/>
                </a:moveTo>
                <a:lnTo>
                  <a:pt x="533" y="154"/>
                </a:lnTo>
                <a:lnTo>
                  <a:pt x="695" y="153"/>
                </a:lnTo>
                <a:lnTo>
                  <a:pt x="564" y="248"/>
                </a:lnTo>
                <a:lnTo>
                  <a:pt x="614" y="401"/>
                </a:lnTo>
                <a:lnTo>
                  <a:pt x="484" y="306"/>
                </a:lnTo>
                <a:lnTo>
                  <a:pt x="353" y="401"/>
                </a:lnTo>
                <a:lnTo>
                  <a:pt x="403" y="248"/>
                </a:lnTo>
                <a:lnTo>
                  <a:pt x="273" y="153"/>
                </a:lnTo>
                <a:lnTo>
                  <a:pt x="434" y="154"/>
                </a:lnTo>
                <a:lnTo>
                  <a:pt x="4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80" name="Freeform 16">
            <a:extLst>
              <a:ext uri="{FF2B5EF4-FFF2-40B4-BE49-F238E27FC236}">
                <a16:creationId xmlns:a16="http://schemas.microsoft.com/office/drawing/2014/main" id="{558C2A51-A039-4BB1-A30B-27D6A79B12D6}"/>
              </a:ext>
            </a:extLst>
          </p:cNvPr>
          <p:cNvSpPr>
            <a:spLocks noEditPoints="1"/>
          </p:cNvSpPr>
          <p:nvPr/>
        </p:nvSpPr>
        <p:spPr bwMode="auto">
          <a:xfrm>
            <a:off x="5976446" y="1833115"/>
            <a:ext cx="453522" cy="478770"/>
          </a:xfrm>
          <a:custGeom>
            <a:avLst/>
            <a:gdLst>
              <a:gd name="T0" fmla="*/ 211 w 1127"/>
              <a:gd name="T1" fmla="*/ 393 h 1186"/>
              <a:gd name="T2" fmla="*/ 261 w 1127"/>
              <a:gd name="T3" fmla="*/ 547 h 1186"/>
              <a:gd name="T4" fmla="*/ 422 w 1127"/>
              <a:gd name="T5" fmla="*/ 546 h 1186"/>
              <a:gd name="T6" fmla="*/ 291 w 1127"/>
              <a:gd name="T7" fmla="*/ 641 h 1186"/>
              <a:gd name="T8" fmla="*/ 342 w 1127"/>
              <a:gd name="T9" fmla="*/ 794 h 1186"/>
              <a:gd name="T10" fmla="*/ 211 w 1127"/>
              <a:gd name="T11" fmla="*/ 699 h 1186"/>
              <a:gd name="T12" fmla="*/ 81 w 1127"/>
              <a:gd name="T13" fmla="*/ 794 h 1186"/>
              <a:gd name="T14" fmla="*/ 131 w 1127"/>
              <a:gd name="T15" fmla="*/ 641 h 1186"/>
              <a:gd name="T16" fmla="*/ 0 w 1127"/>
              <a:gd name="T17" fmla="*/ 546 h 1186"/>
              <a:gd name="T18" fmla="*/ 161 w 1127"/>
              <a:gd name="T19" fmla="*/ 547 h 1186"/>
              <a:gd name="T20" fmla="*/ 211 w 1127"/>
              <a:gd name="T21" fmla="*/ 393 h 1186"/>
              <a:gd name="T22" fmla="*/ 915 w 1127"/>
              <a:gd name="T23" fmla="*/ 393 h 1186"/>
              <a:gd name="T24" fmla="*/ 965 w 1127"/>
              <a:gd name="T25" fmla="*/ 547 h 1186"/>
              <a:gd name="T26" fmla="*/ 1127 w 1127"/>
              <a:gd name="T27" fmla="*/ 546 h 1186"/>
              <a:gd name="T28" fmla="*/ 996 w 1127"/>
              <a:gd name="T29" fmla="*/ 641 h 1186"/>
              <a:gd name="T30" fmla="*/ 1046 w 1127"/>
              <a:gd name="T31" fmla="*/ 794 h 1186"/>
              <a:gd name="T32" fmla="*/ 915 w 1127"/>
              <a:gd name="T33" fmla="*/ 699 h 1186"/>
              <a:gd name="T34" fmla="*/ 785 w 1127"/>
              <a:gd name="T35" fmla="*/ 794 h 1186"/>
              <a:gd name="T36" fmla="*/ 835 w 1127"/>
              <a:gd name="T37" fmla="*/ 641 h 1186"/>
              <a:gd name="T38" fmla="*/ 704 w 1127"/>
              <a:gd name="T39" fmla="*/ 546 h 1186"/>
              <a:gd name="T40" fmla="*/ 866 w 1127"/>
              <a:gd name="T41" fmla="*/ 547 h 1186"/>
              <a:gd name="T42" fmla="*/ 915 w 1127"/>
              <a:gd name="T43" fmla="*/ 393 h 1186"/>
              <a:gd name="T44" fmla="*/ 575 w 1127"/>
              <a:gd name="T45" fmla="*/ 0 h 1186"/>
              <a:gd name="T46" fmla="*/ 625 w 1127"/>
              <a:gd name="T47" fmla="*/ 154 h 1186"/>
              <a:gd name="T48" fmla="*/ 786 w 1127"/>
              <a:gd name="T49" fmla="*/ 154 h 1186"/>
              <a:gd name="T50" fmla="*/ 655 w 1127"/>
              <a:gd name="T51" fmla="*/ 248 h 1186"/>
              <a:gd name="T52" fmla="*/ 706 w 1127"/>
              <a:gd name="T53" fmla="*/ 402 h 1186"/>
              <a:gd name="T54" fmla="*/ 575 w 1127"/>
              <a:gd name="T55" fmla="*/ 307 h 1186"/>
              <a:gd name="T56" fmla="*/ 445 w 1127"/>
              <a:gd name="T57" fmla="*/ 402 h 1186"/>
              <a:gd name="T58" fmla="*/ 495 w 1127"/>
              <a:gd name="T59" fmla="*/ 248 h 1186"/>
              <a:gd name="T60" fmla="*/ 364 w 1127"/>
              <a:gd name="T61" fmla="*/ 154 h 1186"/>
              <a:gd name="T62" fmla="*/ 526 w 1127"/>
              <a:gd name="T63" fmla="*/ 154 h 1186"/>
              <a:gd name="T64" fmla="*/ 575 w 1127"/>
              <a:gd name="T65" fmla="*/ 0 h 1186"/>
              <a:gd name="T66" fmla="*/ 575 w 1127"/>
              <a:gd name="T67" fmla="*/ 784 h 1186"/>
              <a:gd name="T68" fmla="*/ 625 w 1127"/>
              <a:gd name="T69" fmla="*/ 938 h 1186"/>
              <a:gd name="T70" fmla="*/ 786 w 1127"/>
              <a:gd name="T71" fmla="*/ 938 h 1186"/>
              <a:gd name="T72" fmla="*/ 655 w 1127"/>
              <a:gd name="T73" fmla="*/ 1032 h 1186"/>
              <a:gd name="T74" fmla="*/ 706 w 1127"/>
              <a:gd name="T75" fmla="*/ 1186 h 1186"/>
              <a:gd name="T76" fmla="*/ 575 w 1127"/>
              <a:gd name="T77" fmla="*/ 1091 h 1186"/>
              <a:gd name="T78" fmla="*/ 445 w 1127"/>
              <a:gd name="T79" fmla="*/ 1186 h 1186"/>
              <a:gd name="T80" fmla="*/ 495 w 1127"/>
              <a:gd name="T81" fmla="*/ 1032 h 1186"/>
              <a:gd name="T82" fmla="*/ 364 w 1127"/>
              <a:gd name="T83" fmla="*/ 938 h 1186"/>
              <a:gd name="T84" fmla="*/ 526 w 1127"/>
              <a:gd name="T85" fmla="*/ 938 h 1186"/>
              <a:gd name="T86" fmla="*/ 575 w 1127"/>
              <a:gd name="T87" fmla="*/ 784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7" h="1186">
                <a:moveTo>
                  <a:pt x="211" y="393"/>
                </a:moveTo>
                <a:lnTo>
                  <a:pt x="261" y="547"/>
                </a:lnTo>
                <a:lnTo>
                  <a:pt x="422" y="546"/>
                </a:lnTo>
                <a:lnTo>
                  <a:pt x="291" y="641"/>
                </a:lnTo>
                <a:lnTo>
                  <a:pt x="342" y="794"/>
                </a:lnTo>
                <a:lnTo>
                  <a:pt x="211" y="699"/>
                </a:lnTo>
                <a:lnTo>
                  <a:pt x="81" y="794"/>
                </a:lnTo>
                <a:lnTo>
                  <a:pt x="131" y="641"/>
                </a:lnTo>
                <a:lnTo>
                  <a:pt x="0" y="546"/>
                </a:lnTo>
                <a:lnTo>
                  <a:pt x="161" y="547"/>
                </a:lnTo>
                <a:lnTo>
                  <a:pt x="211" y="393"/>
                </a:lnTo>
                <a:close/>
                <a:moveTo>
                  <a:pt x="915" y="393"/>
                </a:moveTo>
                <a:lnTo>
                  <a:pt x="965" y="547"/>
                </a:lnTo>
                <a:lnTo>
                  <a:pt x="1127" y="546"/>
                </a:lnTo>
                <a:lnTo>
                  <a:pt x="996" y="641"/>
                </a:lnTo>
                <a:lnTo>
                  <a:pt x="1046" y="794"/>
                </a:lnTo>
                <a:lnTo>
                  <a:pt x="915" y="699"/>
                </a:lnTo>
                <a:lnTo>
                  <a:pt x="785" y="794"/>
                </a:lnTo>
                <a:lnTo>
                  <a:pt x="835" y="641"/>
                </a:lnTo>
                <a:lnTo>
                  <a:pt x="704" y="546"/>
                </a:lnTo>
                <a:lnTo>
                  <a:pt x="866" y="547"/>
                </a:lnTo>
                <a:lnTo>
                  <a:pt x="915" y="393"/>
                </a:lnTo>
                <a:close/>
                <a:moveTo>
                  <a:pt x="575" y="0"/>
                </a:moveTo>
                <a:lnTo>
                  <a:pt x="625" y="154"/>
                </a:lnTo>
                <a:lnTo>
                  <a:pt x="786" y="154"/>
                </a:lnTo>
                <a:lnTo>
                  <a:pt x="655" y="248"/>
                </a:lnTo>
                <a:lnTo>
                  <a:pt x="706" y="402"/>
                </a:lnTo>
                <a:lnTo>
                  <a:pt x="575" y="307"/>
                </a:lnTo>
                <a:lnTo>
                  <a:pt x="445" y="402"/>
                </a:lnTo>
                <a:lnTo>
                  <a:pt x="495" y="248"/>
                </a:lnTo>
                <a:lnTo>
                  <a:pt x="364" y="154"/>
                </a:lnTo>
                <a:lnTo>
                  <a:pt x="526" y="154"/>
                </a:lnTo>
                <a:lnTo>
                  <a:pt x="575" y="0"/>
                </a:lnTo>
                <a:close/>
                <a:moveTo>
                  <a:pt x="575" y="784"/>
                </a:moveTo>
                <a:lnTo>
                  <a:pt x="625" y="938"/>
                </a:lnTo>
                <a:lnTo>
                  <a:pt x="786" y="938"/>
                </a:lnTo>
                <a:lnTo>
                  <a:pt x="655" y="1032"/>
                </a:lnTo>
                <a:lnTo>
                  <a:pt x="706" y="1186"/>
                </a:lnTo>
                <a:lnTo>
                  <a:pt x="575" y="1091"/>
                </a:lnTo>
                <a:lnTo>
                  <a:pt x="445" y="1186"/>
                </a:lnTo>
                <a:lnTo>
                  <a:pt x="495" y="1032"/>
                </a:lnTo>
                <a:lnTo>
                  <a:pt x="364" y="938"/>
                </a:lnTo>
                <a:lnTo>
                  <a:pt x="526" y="938"/>
                </a:lnTo>
                <a:lnTo>
                  <a:pt x="575" y="7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81" name="Freeform 17">
            <a:extLst>
              <a:ext uri="{FF2B5EF4-FFF2-40B4-BE49-F238E27FC236}">
                <a16:creationId xmlns:a16="http://schemas.microsoft.com/office/drawing/2014/main" id="{362273AC-B233-49AA-AB1B-5AFB45AB5F07}"/>
              </a:ext>
            </a:extLst>
          </p:cNvPr>
          <p:cNvSpPr>
            <a:spLocks noEditPoints="1"/>
          </p:cNvSpPr>
          <p:nvPr/>
        </p:nvSpPr>
        <p:spPr bwMode="auto">
          <a:xfrm>
            <a:off x="7587383" y="1704774"/>
            <a:ext cx="550636" cy="321446"/>
          </a:xfrm>
          <a:custGeom>
            <a:avLst/>
            <a:gdLst>
              <a:gd name="T0" fmla="*/ 211 w 1371"/>
              <a:gd name="T1" fmla="*/ 394 h 796"/>
              <a:gd name="T2" fmla="*/ 261 w 1371"/>
              <a:gd name="T3" fmla="*/ 548 h 796"/>
              <a:gd name="T4" fmla="*/ 422 w 1371"/>
              <a:gd name="T5" fmla="*/ 548 h 796"/>
              <a:gd name="T6" fmla="*/ 292 w 1371"/>
              <a:gd name="T7" fmla="*/ 642 h 796"/>
              <a:gd name="T8" fmla="*/ 342 w 1371"/>
              <a:gd name="T9" fmla="*/ 796 h 796"/>
              <a:gd name="T10" fmla="*/ 211 w 1371"/>
              <a:gd name="T11" fmla="*/ 701 h 796"/>
              <a:gd name="T12" fmla="*/ 81 w 1371"/>
              <a:gd name="T13" fmla="*/ 796 h 796"/>
              <a:gd name="T14" fmla="*/ 131 w 1371"/>
              <a:gd name="T15" fmla="*/ 642 h 796"/>
              <a:gd name="T16" fmla="*/ 0 w 1371"/>
              <a:gd name="T17" fmla="*/ 548 h 796"/>
              <a:gd name="T18" fmla="*/ 162 w 1371"/>
              <a:gd name="T19" fmla="*/ 548 h 796"/>
              <a:gd name="T20" fmla="*/ 211 w 1371"/>
              <a:gd name="T21" fmla="*/ 394 h 796"/>
              <a:gd name="T22" fmla="*/ 672 w 1371"/>
              <a:gd name="T23" fmla="*/ 394 h 796"/>
              <a:gd name="T24" fmla="*/ 721 w 1371"/>
              <a:gd name="T25" fmla="*/ 548 h 796"/>
              <a:gd name="T26" fmla="*/ 883 w 1371"/>
              <a:gd name="T27" fmla="*/ 548 h 796"/>
              <a:gd name="T28" fmla="*/ 752 w 1371"/>
              <a:gd name="T29" fmla="*/ 642 h 796"/>
              <a:gd name="T30" fmla="*/ 802 w 1371"/>
              <a:gd name="T31" fmla="*/ 796 h 796"/>
              <a:gd name="T32" fmla="*/ 672 w 1371"/>
              <a:gd name="T33" fmla="*/ 701 h 796"/>
              <a:gd name="T34" fmla="*/ 541 w 1371"/>
              <a:gd name="T35" fmla="*/ 796 h 796"/>
              <a:gd name="T36" fmla="*/ 592 w 1371"/>
              <a:gd name="T37" fmla="*/ 642 h 796"/>
              <a:gd name="T38" fmla="*/ 461 w 1371"/>
              <a:gd name="T39" fmla="*/ 548 h 796"/>
              <a:gd name="T40" fmla="*/ 622 w 1371"/>
              <a:gd name="T41" fmla="*/ 548 h 796"/>
              <a:gd name="T42" fmla="*/ 672 w 1371"/>
              <a:gd name="T43" fmla="*/ 394 h 796"/>
              <a:gd name="T44" fmla="*/ 1160 w 1371"/>
              <a:gd name="T45" fmla="*/ 394 h 796"/>
              <a:gd name="T46" fmla="*/ 1209 w 1371"/>
              <a:gd name="T47" fmla="*/ 548 h 796"/>
              <a:gd name="T48" fmla="*/ 1371 w 1371"/>
              <a:gd name="T49" fmla="*/ 548 h 796"/>
              <a:gd name="T50" fmla="*/ 1240 w 1371"/>
              <a:gd name="T51" fmla="*/ 642 h 796"/>
              <a:gd name="T52" fmla="*/ 1290 w 1371"/>
              <a:gd name="T53" fmla="*/ 796 h 796"/>
              <a:gd name="T54" fmla="*/ 1160 w 1371"/>
              <a:gd name="T55" fmla="*/ 701 h 796"/>
              <a:gd name="T56" fmla="*/ 1029 w 1371"/>
              <a:gd name="T57" fmla="*/ 796 h 796"/>
              <a:gd name="T58" fmla="*/ 1079 w 1371"/>
              <a:gd name="T59" fmla="*/ 642 h 796"/>
              <a:gd name="T60" fmla="*/ 948 w 1371"/>
              <a:gd name="T61" fmla="*/ 548 h 796"/>
              <a:gd name="T62" fmla="*/ 1110 w 1371"/>
              <a:gd name="T63" fmla="*/ 548 h 796"/>
              <a:gd name="T64" fmla="*/ 1160 w 1371"/>
              <a:gd name="T65" fmla="*/ 394 h 796"/>
              <a:gd name="T66" fmla="*/ 425 w 1371"/>
              <a:gd name="T67" fmla="*/ 0 h 796"/>
              <a:gd name="T68" fmla="*/ 475 w 1371"/>
              <a:gd name="T69" fmla="*/ 154 h 796"/>
              <a:gd name="T70" fmla="*/ 637 w 1371"/>
              <a:gd name="T71" fmla="*/ 154 h 796"/>
              <a:gd name="T72" fmla="*/ 506 w 1371"/>
              <a:gd name="T73" fmla="*/ 249 h 796"/>
              <a:gd name="T74" fmla="*/ 556 w 1371"/>
              <a:gd name="T75" fmla="*/ 402 h 796"/>
              <a:gd name="T76" fmla="*/ 425 w 1371"/>
              <a:gd name="T77" fmla="*/ 307 h 796"/>
              <a:gd name="T78" fmla="*/ 295 w 1371"/>
              <a:gd name="T79" fmla="*/ 402 h 796"/>
              <a:gd name="T80" fmla="*/ 345 w 1371"/>
              <a:gd name="T81" fmla="*/ 249 h 796"/>
              <a:gd name="T82" fmla="*/ 214 w 1371"/>
              <a:gd name="T83" fmla="*/ 154 h 796"/>
              <a:gd name="T84" fmla="*/ 376 w 1371"/>
              <a:gd name="T85" fmla="*/ 154 h 796"/>
              <a:gd name="T86" fmla="*/ 425 w 1371"/>
              <a:gd name="T87" fmla="*/ 0 h 796"/>
              <a:gd name="T88" fmla="*/ 913 w 1371"/>
              <a:gd name="T89" fmla="*/ 0 h 796"/>
              <a:gd name="T90" fmla="*/ 963 w 1371"/>
              <a:gd name="T91" fmla="*/ 154 h 796"/>
              <a:gd name="T92" fmla="*/ 1124 w 1371"/>
              <a:gd name="T93" fmla="*/ 154 h 796"/>
              <a:gd name="T94" fmla="*/ 993 w 1371"/>
              <a:gd name="T95" fmla="*/ 249 h 796"/>
              <a:gd name="T96" fmla="*/ 1044 w 1371"/>
              <a:gd name="T97" fmla="*/ 402 h 796"/>
              <a:gd name="T98" fmla="*/ 913 w 1371"/>
              <a:gd name="T99" fmla="*/ 307 h 796"/>
              <a:gd name="T100" fmla="*/ 783 w 1371"/>
              <a:gd name="T101" fmla="*/ 402 h 796"/>
              <a:gd name="T102" fmla="*/ 833 w 1371"/>
              <a:gd name="T103" fmla="*/ 249 h 796"/>
              <a:gd name="T104" fmla="*/ 702 w 1371"/>
              <a:gd name="T105" fmla="*/ 154 h 796"/>
              <a:gd name="T106" fmla="*/ 864 w 1371"/>
              <a:gd name="T107" fmla="*/ 154 h 796"/>
              <a:gd name="T108" fmla="*/ 913 w 1371"/>
              <a:gd name="T10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71" h="796">
                <a:moveTo>
                  <a:pt x="211" y="394"/>
                </a:moveTo>
                <a:lnTo>
                  <a:pt x="261" y="548"/>
                </a:lnTo>
                <a:lnTo>
                  <a:pt x="422" y="548"/>
                </a:lnTo>
                <a:lnTo>
                  <a:pt x="292" y="642"/>
                </a:lnTo>
                <a:lnTo>
                  <a:pt x="342" y="796"/>
                </a:lnTo>
                <a:lnTo>
                  <a:pt x="211" y="701"/>
                </a:lnTo>
                <a:lnTo>
                  <a:pt x="81" y="796"/>
                </a:lnTo>
                <a:lnTo>
                  <a:pt x="131" y="642"/>
                </a:lnTo>
                <a:lnTo>
                  <a:pt x="0" y="548"/>
                </a:lnTo>
                <a:lnTo>
                  <a:pt x="162" y="548"/>
                </a:lnTo>
                <a:lnTo>
                  <a:pt x="211" y="394"/>
                </a:lnTo>
                <a:close/>
                <a:moveTo>
                  <a:pt x="672" y="394"/>
                </a:moveTo>
                <a:lnTo>
                  <a:pt x="721" y="548"/>
                </a:lnTo>
                <a:lnTo>
                  <a:pt x="883" y="548"/>
                </a:lnTo>
                <a:lnTo>
                  <a:pt x="752" y="642"/>
                </a:lnTo>
                <a:lnTo>
                  <a:pt x="802" y="796"/>
                </a:lnTo>
                <a:lnTo>
                  <a:pt x="672" y="701"/>
                </a:lnTo>
                <a:lnTo>
                  <a:pt x="541" y="796"/>
                </a:lnTo>
                <a:lnTo>
                  <a:pt x="592" y="642"/>
                </a:lnTo>
                <a:lnTo>
                  <a:pt x="461" y="548"/>
                </a:lnTo>
                <a:lnTo>
                  <a:pt x="622" y="548"/>
                </a:lnTo>
                <a:lnTo>
                  <a:pt x="672" y="394"/>
                </a:lnTo>
                <a:close/>
                <a:moveTo>
                  <a:pt x="1160" y="394"/>
                </a:moveTo>
                <a:lnTo>
                  <a:pt x="1209" y="548"/>
                </a:lnTo>
                <a:lnTo>
                  <a:pt x="1371" y="548"/>
                </a:lnTo>
                <a:lnTo>
                  <a:pt x="1240" y="642"/>
                </a:lnTo>
                <a:lnTo>
                  <a:pt x="1290" y="796"/>
                </a:lnTo>
                <a:lnTo>
                  <a:pt x="1160" y="701"/>
                </a:lnTo>
                <a:lnTo>
                  <a:pt x="1029" y="796"/>
                </a:lnTo>
                <a:lnTo>
                  <a:pt x="1079" y="642"/>
                </a:lnTo>
                <a:lnTo>
                  <a:pt x="948" y="548"/>
                </a:lnTo>
                <a:lnTo>
                  <a:pt x="1110" y="548"/>
                </a:lnTo>
                <a:lnTo>
                  <a:pt x="1160" y="394"/>
                </a:lnTo>
                <a:close/>
                <a:moveTo>
                  <a:pt x="425" y="0"/>
                </a:moveTo>
                <a:lnTo>
                  <a:pt x="475" y="154"/>
                </a:lnTo>
                <a:lnTo>
                  <a:pt x="637" y="154"/>
                </a:lnTo>
                <a:lnTo>
                  <a:pt x="506" y="249"/>
                </a:lnTo>
                <a:lnTo>
                  <a:pt x="556" y="402"/>
                </a:lnTo>
                <a:lnTo>
                  <a:pt x="425" y="307"/>
                </a:lnTo>
                <a:lnTo>
                  <a:pt x="295" y="402"/>
                </a:lnTo>
                <a:lnTo>
                  <a:pt x="345" y="249"/>
                </a:lnTo>
                <a:lnTo>
                  <a:pt x="214" y="154"/>
                </a:lnTo>
                <a:lnTo>
                  <a:pt x="376" y="154"/>
                </a:lnTo>
                <a:lnTo>
                  <a:pt x="425" y="0"/>
                </a:lnTo>
                <a:close/>
                <a:moveTo>
                  <a:pt x="913" y="0"/>
                </a:moveTo>
                <a:lnTo>
                  <a:pt x="963" y="154"/>
                </a:lnTo>
                <a:lnTo>
                  <a:pt x="1124" y="154"/>
                </a:lnTo>
                <a:lnTo>
                  <a:pt x="993" y="249"/>
                </a:lnTo>
                <a:lnTo>
                  <a:pt x="1044" y="402"/>
                </a:lnTo>
                <a:lnTo>
                  <a:pt x="913" y="307"/>
                </a:lnTo>
                <a:lnTo>
                  <a:pt x="783" y="402"/>
                </a:lnTo>
                <a:lnTo>
                  <a:pt x="833" y="249"/>
                </a:lnTo>
                <a:lnTo>
                  <a:pt x="702" y="154"/>
                </a:lnTo>
                <a:lnTo>
                  <a:pt x="864" y="154"/>
                </a:lnTo>
                <a:lnTo>
                  <a:pt x="9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/>
          </a:p>
        </p:txBody>
      </p:sp>
      <p:sp>
        <p:nvSpPr>
          <p:cNvPr id="82" name="圆角矩形 34">
            <a:extLst>
              <a:ext uri="{FF2B5EF4-FFF2-40B4-BE49-F238E27FC236}">
                <a16:creationId xmlns:a16="http://schemas.microsoft.com/office/drawing/2014/main" id="{2429955A-7807-4E02-94D7-2FB8F2DA1E24}"/>
              </a:ext>
            </a:extLst>
          </p:cNvPr>
          <p:cNvSpPr/>
          <p:nvPr/>
        </p:nvSpPr>
        <p:spPr bwMode="auto">
          <a:xfrm>
            <a:off x="437003" y="3464198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Text Box 18">
            <a:extLst>
              <a:ext uri="{FF2B5EF4-FFF2-40B4-BE49-F238E27FC236}">
                <a16:creationId xmlns:a16="http://schemas.microsoft.com/office/drawing/2014/main" id="{E5805536-A097-48C4-932A-7CE94466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740" y="3498731"/>
            <a:ext cx="128430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图片优化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36">
            <a:extLst>
              <a:ext uri="{FF2B5EF4-FFF2-40B4-BE49-F238E27FC236}">
                <a16:creationId xmlns:a16="http://schemas.microsoft.com/office/drawing/2014/main" id="{861986D1-736A-4C91-A89A-5DD7E65A7039}"/>
              </a:ext>
            </a:extLst>
          </p:cNvPr>
          <p:cNvSpPr/>
          <p:nvPr/>
        </p:nvSpPr>
        <p:spPr bwMode="auto">
          <a:xfrm>
            <a:off x="2115375" y="3464198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Text Box 18">
            <a:extLst>
              <a:ext uri="{FF2B5EF4-FFF2-40B4-BE49-F238E27FC236}">
                <a16:creationId xmlns:a16="http://schemas.microsoft.com/office/drawing/2014/main" id="{01A1A9A0-1455-40B4-A342-974175FA8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112" y="3498731"/>
            <a:ext cx="1284305" cy="33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组件封装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38">
            <a:extLst>
              <a:ext uri="{FF2B5EF4-FFF2-40B4-BE49-F238E27FC236}">
                <a16:creationId xmlns:a16="http://schemas.microsoft.com/office/drawing/2014/main" id="{5D47C3B0-36ED-4CE1-8FF2-84B01F093927}"/>
              </a:ext>
            </a:extLst>
          </p:cNvPr>
          <p:cNvSpPr/>
          <p:nvPr/>
        </p:nvSpPr>
        <p:spPr bwMode="auto">
          <a:xfrm>
            <a:off x="3770108" y="3464198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Text Box 18">
            <a:extLst>
              <a:ext uri="{FF2B5EF4-FFF2-40B4-BE49-F238E27FC236}">
                <a16:creationId xmlns:a16="http://schemas.microsoft.com/office/drawing/2014/main" id="{DA644593-911C-4714-B296-5D0082C28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845" y="3498731"/>
            <a:ext cx="128430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数据打点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40">
            <a:extLst>
              <a:ext uri="{FF2B5EF4-FFF2-40B4-BE49-F238E27FC236}">
                <a16:creationId xmlns:a16="http://schemas.microsoft.com/office/drawing/2014/main" id="{76E6FBD7-BE31-4659-A744-015AF3C4F7F7}"/>
              </a:ext>
            </a:extLst>
          </p:cNvPr>
          <p:cNvSpPr/>
          <p:nvPr/>
        </p:nvSpPr>
        <p:spPr bwMode="auto">
          <a:xfrm>
            <a:off x="5480698" y="3464198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Text Box 18">
            <a:extLst>
              <a:ext uri="{FF2B5EF4-FFF2-40B4-BE49-F238E27FC236}">
                <a16:creationId xmlns:a16="http://schemas.microsoft.com/office/drawing/2014/main" id="{ECEADDF1-4889-42F4-861C-719B61D32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435" y="3498731"/>
            <a:ext cx="128430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外链运用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42">
            <a:extLst>
              <a:ext uri="{FF2B5EF4-FFF2-40B4-BE49-F238E27FC236}">
                <a16:creationId xmlns:a16="http://schemas.microsoft.com/office/drawing/2014/main" id="{D187F674-B126-46D1-A19D-FC11255856F6}"/>
              </a:ext>
            </a:extLst>
          </p:cNvPr>
          <p:cNvSpPr/>
          <p:nvPr/>
        </p:nvSpPr>
        <p:spPr bwMode="auto">
          <a:xfrm>
            <a:off x="7135430" y="3464198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Text Box 18">
            <a:extLst>
              <a:ext uri="{FF2B5EF4-FFF2-40B4-BE49-F238E27FC236}">
                <a16:creationId xmlns:a16="http://schemas.microsoft.com/office/drawing/2014/main" id="{9DBAF7E8-1C34-4477-9984-BCC9660ED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167" y="3498731"/>
            <a:ext cx="128430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分包加载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D612B6B-E981-4204-AA37-0F30A10F6BE1}"/>
              </a:ext>
            </a:extLst>
          </p:cNvPr>
          <p:cNvSpPr/>
          <p:nvPr/>
        </p:nvSpPr>
        <p:spPr>
          <a:xfrm>
            <a:off x="7091260" y="3868688"/>
            <a:ext cx="1551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对于小程序后期扩展，统一采用分包加载模式，从微信原来的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2M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限制增加到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8M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4BA1B6F7-9736-487A-80FF-B4BA926947E0}"/>
              </a:ext>
            </a:extLst>
          </p:cNvPr>
          <p:cNvSpPr/>
          <p:nvPr/>
        </p:nvSpPr>
        <p:spPr>
          <a:xfrm>
            <a:off x="3786536" y="3868688"/>
            <a:ext cx="1433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统计项目中运营需要用的数据打点，形成漏斗图形，方便分析用户动向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F7B2F5E-810D-4A6D-B866-48C52886B2FC}"/>
              </a:ext>
            </a:extLst>
          </p:cNvPr>
          <p:cNvSpPr/>
          <p:nvPr/>
        </p:nvSpPr>
        <p:spPr>
          <a:xfrm>
            <a:off x="2124815" y="3868688"/>
            <a:ext cx="1412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常用组件或者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功能，统一封装，提高复用性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D3B9CC6-D0E9-4D75-9459-3AB080E035E1}"/>
              </a:ext>
            </a:extLst>
          </p:cNvPr>
          <p:cNvSpPr/>
          <p:nvPr/>
        </p:nvSpPr>
        <p:spPr>
          <a:xfrm>
            <a:off x="437003" y="3868688"/>
            <a:ext cx="1433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所有超过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50kb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图片全部转换为线上地址，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icon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图片可采用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iconfont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形式复用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40C887E-D2BA-49EF-8E0B-343F74E062BF}"/>
              </a:ext>
            </a:extLst>
          </p:cNvPr>
          <p:cNvSpPr/>
          <p:nvPr/>
        </p:nvSpPr>
        <p:spPr>
          <a:xfrm>
            <a:off x="5474348" y="3874614"/>
            <a:ext cx="147167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外接页面，统一采用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web-view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形式引入页面，运用微信提供的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可以很好的在小程序中展示</a:t>
            </a:r>
          </a:p>
        </p:txBody>
      </p:sp>
    </p:spTree>
    <p:extLst>
      <p:ext uri="{BB962C8B-B14F-4D97-AF65-F5344CB8AC3E}">
        <p14:creationId xmlns:p14="http://schemas.microsoft.com/office/powerpoint/2010/main" val="2390840749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 animBg="1"/>
      <p:bldP spid="85" grpId="0" animBg="1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/>
      <p:bldP spid="94" grpId="0"/>
      <p:bldP spid="95" grpId="0"/>
      <p:bldP spid="96" grpId="0"/>
      <p:bldP spid="9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36EC610-9124-4B1F-A0A9-943B242BE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0D4E902-2DDB-4B7D-A218-B287B574D3A5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03948" y="1996480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4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167844" y="2378733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19573" y="2066951"/>
              <a:ext cx="2078749" cy="5735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明年工作计划</a:t>
              </a:r>
              <a:endParaRPr lang="zh-CN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3174341" y="2852592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加强前端技术研究</a:t>
            </a: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4499992" y="2852592"/>
            <a:ext cx="15841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提升项目整体把控能力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767013" y="1959608"/>
            <a:ext cx="1276350" cy="1345027"/>
          </a:xfrm>
          <a:prstGeom prst="parallelogram">
            <a:avLst>
              <a:gd name="adj" fmla="val 480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E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E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4043363" y="1959608"/>
            <a:ext cx="1276350" cy="1345027"/>
          </a:xfrm>
          <a:prstGeom prst="parallelogram">
            <a:avLst>
              <a:gd name="adj" fmla="val 4807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E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FE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5319713" y="1959608"/>
            <a:ext cx="1276350" cy="1345027"/>
          </a:xfrm>
          <a:prstGeom prst="parallelogram">
            <a:avLst>
              <a:gd name="adj" fmla="val 4807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E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rgbClr val="FE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490663" y="1959608"/>
            <a:ext cx="1276350" cy="1345027"/>
          </a:xfrm>
          <a:prstGeom prst="parallelogram">
            <a:avLst>
              <a:gd name="adj" fmla="val 48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E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E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 flipV="1">
            <a:off x="2128838" y="1959608"/>
            <a:ext cx="1276350" cy="1345027"/>
          </a:xfrm>
          <a:prstGeom prst="parallelogram">
            <a:avLst>
              <a:gd name="adj" fmla="val 480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E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 flipV="1">
            <a:off x="3405188" y="1959608"/>
            <a:ext cx="1276350" cy="1345027"/>
          </a:xfrm>
          <a:prstGeom prst="parallelogram">
            <a:avLst>
              <a:gd name="adj" fmla="val 4807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E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 flipV="1">
            <a:off x="4681538" y="1959608"/>
            <a:ext cx="1276350" cy="1345027"/>
          </a:xfrm>
          <a:prstGeom prst="parallelogram">
            <a:avLst>
              <a:gd name="adj" fmla="val 4807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E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 flipV="1">
            <a:off x="5957888" y="1959608"/>
            <a:ext cx="1276350" cy="1345027"/>
          </a:xfrm>
          <a:prstGeom prst="parallelogram">
            <a:avLst>
              <a:gd name="adj" fmla="val 4807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E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403649" y="3439789"/>
            <a:ext cx="588964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"/>
          <p:cNvSpPr txBox="1"/>
          <p:nvPr/>
        </p:nvSpPr>
        <p:spPr>
          <a:xfrm>
            <a:off x="3054079" y="3554100"/>
            <a:ext cx="1224135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加强微信小程序项目规划、优化、扩展能力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1706714" y="3548543"/>
            <a:ext cx="1224135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提升公司项目常用框架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nuxt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知识积累和运用深度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4401444" y="3548543"/>
            <a:ext cx="134620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编写常用组件，以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 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文档形式记录，随查随用，提高开发效率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8"/>
          <p:cNvSpPr txBox="1"/>
          <p:nvPr/>
        </p:nvSpPr>
        <p:spPr>
          <a:xfrm>
            <a:off x="5870874" y="3540074"/>
            <a:ext cx="1224135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……………………………..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8838" y="159114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pitchFamily="18" charset="0"/>
              </a:rPr>
              <a:t>40%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ernard MT Condense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3439" y="159114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pitchFamily="18" charset="0"/>
              </a:rPr>
              <a:t>30%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ernard MT Condense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4239" y="158267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pitchFamily="18" charset="0"/>
              </a:rPr>
              <a:t>20%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ernard MT Condense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4239" y="158267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pitchFamily="18" charset="0"/>
              </a:rPr>
              <a:t>10%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04480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268252" y="2819346"/>
            <a:ext cx="4798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55776" y="2985429"/>
            <a:ext cx="414046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汇报人：杨清华         部门：技术部        汇报时间：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708" y="2101007"/>
            <a:ext cx="47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演讲完毕 谢谢观看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4C20A8E-CBAA-410D-9281-86A892803813}"/>
              </a:ext>
            </a:extLst>
          </p:cNvPr>
          <p:cNvSpPr txBox="1"/>
          <p:nvPr/>
        </p:nvSpPr>
        <p:spPr>
          <a:xfrm>
            <a:off x="3131840" y="1168388"/>
            <a:ext cx="224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2018</a:t>
            </a:r>
            <a:endParaRPr lang="zh-CN" altLang="en-US" sz="5400" dirty="0">
              <a:solidFill>
                <a:schemeClr val="accent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565136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011E069-B19F-4AE5-BC71-93ACC8A61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5C8AB24-C361-438C-8C21-B28815BE0A25}"/>
              </a:ext>
            </a:extLst>
          </p:cNvPr>
          <p:cNvSpPr/>
          <p:nvPr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4FEEDF-5FEB-4B8E-AB61-20A4C939EA6D}"/>
              </a:ext>
            </a:extLst>
          </p:cNvPr>
          <p:cNvSpPr/>
          <p:nvPr/>
        </p:nvSpPr>
        <p:spPr>
          <a:xfrm>
            <a:off x="0" y="2356520"/>
            <a:ext cx="1835696" cy="4680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51820" y="1475438"/>
            <a:ext cx="905504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20272" y="2176500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  <a:endParaRPr lang="zh-CN" altLang="en-US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87824" y="2897307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Part 3</a:t>
            </a:r>
            <a:endParaRPr lang="zh-CN" altLang="en-US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921921" y="1456420"/>
            <a:ext cx="2916324" cy="307777"/>
            <a:chOff x="5349226" y="1997656"/>
            <a:chExt cx="4272984" cy="731102"/>
          </a:xfrm>
          <a:solidFill>
            <a:schemeClr val="accent1"/>
          </a:solidFill>
        </p:grpSpPr>
        <p:sp>
          <p:nvSpPr>
            <p:cNvPr id="9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18236" y="1997656"/>
              <a:ext cx="1848906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年度工作概述</a:t>
              </a: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3937319" y="2140496"/>
            <a:ext cx="2916706" cy="307777"/>
            <a:chOff x="2569789" y="3646464"/>
            <a:chExt cx="4272984" cy="731102"/>
          </a:xfrm>
          <a:solidFill>
            <a:schemeClr val="accent2"/>
          </a:solidFill>
        </p:grpSpPr>
        <p:sp>
          <p:nvSpPr>
            <p:cNvPr id="9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18321" y="3646464"/>
              <a:ext cx="184866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工作完成情况</a:t>
              </a: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3885917" y="2840565"/>
            <a:ext cx="2916324" cy="307777"/>
            <a:chOff x="5349226" y="5317911"/>
            <a:chExt cx="4272984" cy="731102"/>
          </a:xfrm>
          <a:solidFill>
            <a:schemeClr val="accent3"/>
          </a:solidFill>
        </p:grpSpPr>
        <p:sp>
          <p:nvSpPr>
            <p:cNvPr id="100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670989" y="5317911"/>
              <a:ext cx="1848906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成功项目展示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092280" y="3653391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Part 4</a:t>
            </a:r>
            <a:endParaRPr lang="zh-CN" altLang="en-US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3995554" y="3616659"/>
            <a:ext cx="2916706" cy="307777"/>
            <a:chOff x="2569789" y="3646465"/>
            <a:chExt cx="4272984" cy="731102"/>
          </a:xfrm>
          <a:solidFill>
            <a:schemeClr val="accent4"/>
          </a:solidFill>
        </p:grpSpPr>
        <p:sp>
          <p:nvSpPr>
            <p:cNvPr id="51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30760" y="3646465"/>
              <a:ext cx="1848664" cy="73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明年工作计划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23528" y="2362907"/>
            <a:ext cx="133214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</p:spTree>
    <p:extLst>
      <p:ext uri="{BB962C8B-B14F-4D97-AF65-F5344CB8AC3E}">
        <p14:creationId xmlns:p14="http://schemas.microsoft.com/office/powerpoint/2010/main" val="1733259658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1" grpId="0"/>
      <p:bldP spid="82" grpId="0"/>
      <p:bldP spid="83" grpId="0"/>
      <p:bldP spid="4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1888468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59832" y="2270721"/>
            <a:ext cx="2664296" cy="360040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74519" y="2066951"/>
              <a:ext cx="2023803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年度工作概述</a:t>
              </a: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772308" y="2744580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活动、专题页面</a:t>
            </a: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4050196" y="2744579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日常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站</a:t>
            </a: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23BC5E05-7FA7-433E-BCBE-B2C3944F8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8084" y="2749807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微信小程序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600741" y="3832733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展会活动页面、专题页面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泪滴形 43"/>
          <p:cNvSpPr/>
          <p:nvPr/>
        </p:nvSpPr>
        <p:spPr>
          <a:xfrm rot="8100000">
            <a:off x="1994476" y="1478565"/>
            <a:ext cx="1139209" cy="1132467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2103715" y="1584371"/>
            <a:ext cx="925609" cy="9201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263307" y="1888587"/>
            <a:ext cx="606425" cy="28469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专题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1115616" y="3342812"/>
            <a:ext cx="717368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2055583" y="3179504"/>
            <a:ext cx="1005819" cy="324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活动页面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泪滴形 83"/>
          <p:cNvSpPr/>
          <p:nvPr/>
        </p:nvSpPr>
        <p:spPr>
          <a:xfrm rot="8100000">
            <a:off x="4181609" y="1478565"/>
            <a:ext cx="1139209" cy="1132467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290847" y="1584371"/>
            <a:ext cx="925609" cy="9201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4442411" y="1888586"/>
            <a:ext cx="606425" cy="28469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app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4242715" y="3179504"/>
            <a:ext cx="1005819" cy="3246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Wab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站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泪滴形 87"/>
          <p:cNvSpPr/>
          <p:nvPr/>
        </p:nvSpPr>
        <p:spPr>
          <a:xfrm rot="8100000">
            <a:off x="6366177" y="1478565"/>
            <a:ext cx="1139209" cy="1132467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6475415" y="1584371"/>
            <a:ext cx="925609" cy="9201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6564183" y="1888587"/>
            <a:ext cx="748072" cy="28469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微信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6427283" y="3179504"/>
            <a:ext cx="1005819" cy="324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小程序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791346" y="3832733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pc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、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wab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项目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975914" y="3832733"/>
            <a:ext cx="1924611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家芭莎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·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家博会、婚芭莎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·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婚博会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794116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45" grpId="0" animBg="1"/>
      <p:bldP spid="46" grpId="0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/>
      <p:bldP spid="91" grpId="0" animBg="1"/>
      <p:bldP spid="92" grpId="0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3627000" y="1882534"/>
            <a:ext cx="1890000" cy="189025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04310" y="953720"/>
            <a:ext cx="3097779" cy="1171473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活动、专题页面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完成杭州站活动及专题页面开发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支援其他城市活动及专题页面开发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设计和编写专题系统技术文档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0538" y="3110330"/>
            <a:ext cx="2213295" cy="979562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pc/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wab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项目更新、迭代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228600" indent="-228600" algn="r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dmp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运营管理后台更新、迭代开发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228600" indent="-228600" algn="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商户中心、结婚旅拍、新城市站等项目更新、迭代开发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89702" y="3110330"/>
            <a:ext cx="2666774" cy="979562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微信小程序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家芭莎家博会小程序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2.0.0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至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3.2.2 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开发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婚芭莎混博会小程序规划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编写小程序文档及封装小程序组件文档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" name="组合 40"/>
          <p:cNvGrpSpPr/>
          <p:nvPr/>
        </p:nvGrpSpPr>
        <p:grpSpPr>
          <a:xfrm>
            <a:off x="4245857" y="1096380"/>
            <a:ext cx="652286" cy="652374"/>
            <a:chOff x="6568487" y="1762689"/>
            <a:chExt cx="869714" cy="869714"/>
          </a:xfrm>
        </p:grpSpPr>
        <p:sp>
          <p:nvSpPr>
            <p:cNvPr id="9" name="椭圆 8"/>
            <p:cNvSpPr/>
            <p:nvPr/>
          </p:nvSpPr>
          <p:spPr>
            <a:xfrm>
              <a:off x="6568487" y="1762689"/>
              <a:ext cx="869714" cy="8697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74"/>
            <p:cNvSpPr>
              <a:spLocks noEditPoints="1"/>
            </p:cNvSpPr>
            <p:nvPr/>
          </p:nvSpPr>
          <p:spPr bwMode="auto">
            <a:xfrm>
              <a:off x="6841418" y="2010027"/>
              <a:ext cx="323850" cy="323850"/>
            </a:xfrm>
            <a:custGeom>
              <a:avLst/>
              <a:gdLst>
                <a:gd name="T0" fmla="*/ 892 w 1018"/>
                <a:gd name="T1" fmla="*/ 102 h 1017"/>
                <a:gd name="T2" fmla="*/ 945 w 1018"/>
                <a:gd name="T3" fmla="*/ 137 h 1017"/>
                <a:gd name="T4" fmla="*/ 73 w 1018"/>
                <a:gd name="T5" fmla="*/ 137 h 1017"/>
                <a:gd name="T6" fmla="*/ 127 w 1018"/>
                <a:gd name="T7" fmla="*/ 102 h 1017"/>
                <a:gd name="T8" fmla="*/ 86 w 1018"/>
                <a:gd name="T9" fmla="*/ 64 h 1017"/>
                <a:gd name="T10" fmla="*/ 4 w 1018"/>
                <a:gd name="T11" fmla="*/ 130 h 1017"/>
                <a:gd name="T12" fmla="*/ 21 w 1018"/>
                <a:gd name="T13" fmla="*/ 983 h 1017"/>
                <a:gd name="T14" fmla="*/ 932 w 1018"/>
                <a:gd name="T15" fmla="*/ 1017 h 1017"/>
                <a:gd name="T16" fmla="*/ 1014 w 1018"/>
                <a:gd name="T17" fmla="*/ 951 h 1017"/>
                <a:gd name="T18" fmla="*/ 996 w 1018"/>
                <a:gd name="T19" fmla="*/ 98 h 1017"/>
                <a:gd name="T20" fmla="*/ 954 w 1018"/>
                <a:gd name="T21" fmla="*/ 922 h 1017"/>
                <a:gd name="T22" fmla="*/ 84 w 1018"/>
                <a:gd name="T23" fmla="*/ 952 h 1017"/>
                <a:gd name="T24" fmla="*/ 197 w 1018"/>
                <a:gd name="T25" fmla="*/ 190 h 1017"/>
                <a:gd name="T26" fmla="*/ 218 w 1018"/>
                <a:gd name="T27" fmla="*/ 14 h 1017"/>
                <a:gd name="T28" fmla="*/ 162 w 1018"/>
                <a:gd name="T29" fmla="*/ 20 h 1017"/>
                <a:gd name="T30" fmla="*/ 191 w 1018"/>
                <a:gd name="T31" fmla="*/ 190 h 1017"/>
                <a:gd name="T32" fmla="*/ 350 w 1018"/>
                <a:gd name="T33" fmla="*/ 31 h 1017"/>
                <a:gd name="T34" fmla="*/ 306 w 1018"/>
                <a:gd name="T35" fmla="*/ 2 h 1017"/>
                <a:gd name="T36" fmla="*/ 296 w 1018"/>
                <a:gd name="T37" fmla="*/ 182 h 1017"/>
                <a:gd name="T38" fmla="*/ 472 w 1018"/>
                <a:gd name="T39" fmla="*/ 176 h 1017"/>
                <a:gd name="T40" fmla="*/ 452 w 1018"/>
                <a:gd name="T41" fmla="*/ 0 h 1017"/>
                <a:gd name="T42" fmla="*/ 413 w 1018"/>
                <a:gd name="T43" fmla="*/ 159 h 1017"/>
                <a:gd name="T44" fmla="*/ 579 w 1018"/>
                <a:gd name="T45" fmla="*/ 190 h 1017"/>
                <a:gd name="T46" fmla="*/ 599 w 1018"/>
                <a:gd name="T47" fmla="*/ 14 h 1017"/>
                <a:gd name="T48" fmla="*/ 543 w 1018"/>
                <a:gd name="T49" fmla="*/ 20 h 1017"/>
                <a:gd name="T50" fmla="*/ 573 w 1018"/>
                <a:gd name="T51" fmla="*/ 190 h 1017"/>
                <a:gd name="T52" fmla="*/ 732 w 1018"/>
                <a:gd name="T53" fmla="*/ 31 h 1017"/>
                <a:gd name="T54" fmla="*/ 688 w 1018"/>
                <a:gd name="T55" fmla="*/ 2 h 1017"/>
                <a:gd name="T56" fmla="*/ 677 w 1018"/>
                <a:gd name="T57" fmla="*/ 182 h 1017"/>
                <a:gd name="T58" fmla="*/ 853 w 1018"/>
                <a:gd name="T59" fmla="*/ 176 h 1017"/>
                <a:gd name="T60" fmla="*/ 834 w 1018"/>
                <a:gd name="T61" fmla="*/ 0 h 1017"/>
                <a:gd name="T62" fmla="*/ 795 w 1018"/>
                <a:gd name="T63" fmla="*/ 159 h 1017"/>
                <a:gd name="T64" fmla="*/ 674 w 1018"/>
                <a:gd name="T65" fmla="*/ 794 h 1017"/>
                <a:gd name="T66" fmla="*/ 627 w 1018"/>
                <a:gd name="T67" fmla="*/ 724 h 1017"/>
                <a:gd name="T68" fmla="*/ 573 w 1018"/>
                <a:gd name="T69" fmla="*/ 741 h 1017"/>
                <a:gd name="T70" fmla="*/ 621 w 1018"/>
                <a:gd name="T71" fmla="*/ 839 h 1017"/>
                <a:gd name="T72" fmla="*/ 737 w 1018"/>
                <a:gd name="T73" fmla="*/ 845 h 1017"/>
                <a:gd name="T74" fmla="*/ 795 w 1018"/>
                <a:gd name="T75" fmla="*/ 747 h 1017"/>
                <a:gd name="T76" fmla="*/ 781 w 1018"/>
                <a:gd name="T77" fmla="*/ 642 h 1017"/>
                <a:gd name="T78" fmla="*/ 776 w 1018"/>
                <a:gd name="T79" fmla="*/ 526 h 1017"/>
                <a:gd name="T80" fmla="*/ 673 w 1018"/>
                <a:gd name="T81" fmla="*/ 478 h 1017"/>
                <a:gd name="T82" fmla="*/ 577 w 1018"/>
                <a:gd name="T83" fmla="*/ 555 h 1017"/>
                <a:gd name="T84" fmla="*/ 604 w 1018"/>
                <a:gd name="T85" fmla="*/ 620 h 1017"/>
                <a:gd name="T86" fmla="*/ 639 w 1018"/>
                <a:gd name="T87" fmla="*/ 570 h 1017"/>
                <a:gd name="T88" fmla="*/ 723 w 1018"/>
                <a:gd name="T89" fmla="*/ 561 h 1017"/>
                <a:gd name="T90" fmla="*/ 683 w 1018"/>
                <a:gd name="T91" fmla="*/ 635 h 1017"/>
                <a:gd name="T92" fmla="*/ 655 w 1018"/>
                <a:gd name="T93" fmla="*/ 681 h 1017"/>
                <a:gd name="T94" fmla="*/ 723 w 1018"/>
                <a:gd name="T95" fmla="*/ 720 h 1017"/>
                <a:gd name="T96" fmla="*/ 683 w 1018"/>
                <a:gd name="T97" fmla="*/ 795 h 1017"/>
                <a:gd name="T98" fmla="*/ 413 w 1018"/>
                <a:gd name="T99" fmla="*/ 859 h 1017"/>
                <a:gd name="T100" fmla="*/ 443 w 1018"/>
                <a:gd name="T101" fmla="*/ 815 h 1017"/>
                <a:gd name="T102" fmla="*/ 351 w 1018"/>
                <a:gd name="T103" fmla="*/ 743 h 1017"/>
                <a:gd name="T104" fmla="*/ 445 w 1018"/>
                <a:gd name="T105" fmla="*/ 576 h 1017"/>
                <a:gd name="T106" fmla="*/ 367 w 1018"/>
                <a:gd name="T107" fmla="*/ 482 h 1017"/>
                <a:gd name="T108" fmla="*/ 255 w 1018"/>
                <a:gd name="T109" fmla="*/ 510 h 1017"/>
                <a:gd name="T110" fmla="*/ 229 w 1018"/>
                <a:gd name="T111" fmla="*/ 606 h 1017"/>
                <a:gd name="T112" fmla="*/ 284 w 1018"/>
                <a:gd name="T113" fmla="*/ 601 h 1017"/>
                <a:gd name="T114" fmla="*/ 334 w 1018"/>
                <a:gd name="T115" fmla="*/ 541 h 1017"/>
                <a:gd name="T116" fmla="*/ 374 w 1018"/>
                <a:gd name="T117" fmla="*/ 613 h 1017"/>
                <a:gd name="T118" fmla="*/ 226 w 1018"/>
                <a:gd name="T119" fmla="*/ 80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7">
                  <a:moveTo>
                    <a:pt x="923" y="64"/>
                  </a:moveTo>
                  <a:lnTo>
                    <a:pt x="923" y="64"/>
                  </a:lnTo>
                  <a:lnTo>
                    <a:pt x="916" y="65"/>
                  </a:lnTo>
                  <a:lnTo>
                    <a:pt x="910" y="66"/>
                  </a:lnTo>
                  <a:lnTo>
                    <a:pt x="904" y="69"/>
                  </a:lnTo>
                  <a:lnTo>
                    <a:pt x="900" y="73"/>
                  </a:lnTo>
                  <a:lnTo>
                    <a:pt x="896" y="78"/>
                  </a:lnTo>
                  <a:lnTo>
                    <a:pt x="893" y="83"/>
                  </a:lnTo>
                  <a:lnTo>
                    <a:pt x="892" y="89"/>
                  </a:lnTo>
                  <a:lnTo>
                    <a:pt x="891" y="96"/>
                  </a:lnTo>
                  <a:lnTo>
                    <a:pt x="891" y="96"/>
                  </a:lnTo>
                  <a:lnTo>
                    <a:pt x="892" y="102"/>
                  </a:lnTo>
                  <a:lnTo>
                    <a:pt x="893" y="108"/>
                  </a:lnTo>
                  <a:lnTo>
                    <a:pt x="896" y="113"/>
                  </a:lnTo>
                  <a:lnTo>
                    <a:pt x="900" y="118"/>
                  </a:lnTo>
                  <a:lnTo>
                    <a:pt x="904" y="122"/>
                  </a:lnTo>
                  <a:lnTo>
                    <a:pt x="910" y="125"/>
                  </a:lnTo>
                  <a:lnTo>
                    <a:pt x="916" y="127"/>
                  </a:lnTo>
                  <a:lnTo>
                    <a:pt x="923" y="127"/>
                  </a:lnTo>
                  <a:lnTo>
                    <a:pt x="923" y="127"/>
                  </a:lnTo>
                  <a:lnTo>
                    <a:pt x="929" y="128"/>
                  </a:lnTo>
                  <a:lnTo>
                    <a:pt x="935" y="130"/>
                  </a:lnTo>
                  <a:lnTo>
                    <a:pt x="940" y="132"/>
                  </a:lnTo>
                  <a:lnTo>
                    <a:pt x="945" y="137"/>
                  </a:lnTo>
                  <a:lnTo>
                    <a:pt x="948" y="141"/>
                  </a:lnTo>
                  <a:lnTo>
                    <a:pt x="952" y="146"/>
                  </a:lnTo>
                  <a:lnTo>
                    <a:pt x="954" y="153"/>
                  </a:lnTo>
                  <a:lnTo>
                    <a:pt x="954" y="159"/>
                  </a:lnTo>
                  <a:lnTo>
                    <a:pt x="954" y="318"/>
                  </a:lnTo>
                  <a:lnTo>
                    <a:pt x="63" y="318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4" y="153"/>
                  </a:lnTo>
                  <a:lnTo>
                    <a:pt x="67" y="146"/>
                  </a:lnTo>
                  <a:lnTo>
                    <a:pt x="69" y="141"/>
                  </a:lnTo>
                  <a:lnTo>
                    <a:pt x="73" y="137"/>
                  </a:lnTo>
                  <a:lnTo>
                    <a:pt x="77" y="132"/>
                  </a:lnTo>
                  <a:lnTo>
                    <a:pt x="84" y="130"/>
                  </a:lnTo>
                  <a:lnTo>
                    <a:pt x="89" y="128"/>
                  </a:lnTo>
                  <a:lnTo>
                    <a:pt x="95" y="127"/>
                  </a:lnTo>
                  <a:lnTo>
                    <a:pt x="95" y="127"/>
                  </a:lnTo>
                  <a:lnTo>
                    <a:pt x="102" y="127"/>
                  </a:lnTo>
                  <a:lnTo>
                    <a:pt x="108" y="125"/>
                  </a:lnTo>
                  <a:lnTo>
                    <a:pt x="114" y="122"/>
                  </a:lnTo>
                  <a:lnTo>
                    <a:pt x="118" y="118"/>
                  </a:lnTo>
                  <a:lnTo>
                    <a:pt x="122" y="113"/>
                  </a:lnTo>
                  <a:lnTo>
                    <a:pt x="124" y="108"/>
                  </a:lnTo>
                  <a:lnTo>
                    <a:pt x="127" y="102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7" y="89"/>
                  </a:lnTo>
                  <a:lnTo>
                    <a:pt x="124" y="83"/>
                  </a:lnTo>
                  <a:lnTo>
                    <a:pt x="122" y="78"/>
                  </a:lnTo>
                  <a:lnTo>
                    <a:pt x="118" y="73"/>
                  </a:lnTo>
                  <a:lnTo>
                    <a:pt x="114" y="69"/>
                  </a:lnTo>
                  <a:lnTo>
                    <a:pt x="108" y="66"/>
                  </a:lnTo>
                  <a:lnTo>
                    <a:pt x="102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86" y="64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8" y="71"/>
                  </a:lnTo>
                  <a:lnTo>
                    <a:pt x="50" y="75"/>
                  </a:lnTo>
                  <a:lnTo>
                    <a:pt x="42" y="80"/>
                  </a:lnTo>
                  <a:lnTo>
                    <a:pt x="35" y="85"/>
                  </a:lnTo>
                  <a:lnTo>
                    <a:pt x="28" y="91"/>
                  </a:lnTo>
                  <a:lnTo>
                    <a:pt x="21" y="98"/>
                  </a:lnTo>
                  <a:lnTo>
                    <a:pt x="16" y="105"/>
                  </a:lnTo>
                  <a:lnTo>
                    <a:pt x="12" y="113"/>
                  </a:lnTo>
                  <a:lnTo>
                    <a:pt x="8" y="122"/>
                  </a:lnTo>
                  <a:lnTo>
                    <a:pt x="4" y="130"/>
                  </a:lnTo>
                  <a:lnTo>
                    <a:pt x="2" y="140"/>
                  </a:lnTo>
                  <a:lnTo>
                    <a:pt x="1" y="149"/>
                  </a:lnTo>
                  <a:lnTo>
                    <a:pt x="0" y="15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1" y="932"/>
                  </a:lnTo>
                  <a:lnTo>
                    <a:pt x="2" y="941"/>
                  </a:lnTo>
                  <a:lnTo>
                    <a:pt x="4" y="951"/>
                  </a:lnTo>
                  <a:lnTo>
                    <a:pt x="8" y="959"/>
                  </a:lnTo>
                  <a:lnTo>
                    <a:pt x="12" y="968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5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0"/>
                  </a:lnTo>
                  <a:lnTo>
                    <a:pt x="68" y="1013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5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2" y="1015"/>
                  </a:lnTo>
                  <a:lnTo>
                    <a:pt x="951" y="1013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90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4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8" y="922"/>
                  </a:lnTo>
                  <a:lnTo>
                    <a:pt x="1018" y="159"/>
                  </a:lnTo>
                  <a:lnTo>
                    <a:pt x="1018" y="159"/>
                  </a:lnTo>
                  <a:lnTo>
                    <a:pt x="1017" y="149"/>
                  </a:lnTo>
                  <a:lnTo>
                    <a:pt x="1016" y="140"/>
                  </a:lnTo>
                  <a:lnTo>
                    <a:pt x="1014" y="130"/>
                  </a:lnTo>
                  <a:lnTo>
                    <a:pt x="1011" y="122"/>
                  </a:lnTo>
                  <a:lnTo>
                    <a:pt x="1006" y="113"/>
                  </a:lnTo>
                  <a:lnTo>
                    <a:pt x="1001" y="105"/>
                  </a:lnTo>
                  <a:lnTo>
                    <a:pt x="996" y="98"/>
                  </a:lnTo>
                  <a:lnTo>
                    <a:pt x="990" y="91"/>
                  </a:lnTo>
                  <a:lnTo>
                    <a:pt x="983" y="85"/>
                  </a:lnTo>
                  <a:lnTo>
                    <a:pt x="975" y="80"/>
                  </a:lnTo>
                  <a:lnTo>
                    <a:pt x="968" y="75"/>
                  </a:lnTo>
                  <a:lnTo>
                    <a:pt x="959" y="71"/>
                  </a:lnTo>
                  <a:lnTo>
                    <a:pt x="951" y="68"/>
                  </a:lnTo>
                  <a:lnTo>
                    <a:pt x="942" y="66"/>
                  </a:lnTo>
                  <a:lnTo>
                    <a:pt x="932" y="64"/>
                  </a:lnTo>
                  <a:lnTo>
                    <a:pt x="923" y="64"/>
                  </a:lnTo>
                  <a:lnTo>
                    <a:pt x="923" y="64"/>
                  </a:lnTo>
                  <a:close/>
                  <a:moveTo>
                    <a:pt x="954" y="922"/>
                  </a:moveTo>
                  <a:lnTo>
                    <a:pt x="954" y="922"/>
                  </a:lnTo>
                  <a:lnTo>
                    <a:pt x="954" y="928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4"/>
                  </a:lnTo>
                  <a:lnTo>
                    <a:pt x="940" y="949"/>
                  </a:lnTo>
                  <a:lnTo>
                    <a:pt x="935" y="952"/>
                  </a:lnTo>
                  <a:lnTo>
                    <a:pt x="929" y="953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3"/>
                  </a:lnTo>
                  <a:lnTo>
                    <a:pt x="84" y="952"/>
                  </a:lnTo>
                  <a:lnTo>
                    <a:pt x="77" y="949"/>
                  </a:lnTo>
                  <a:lnTo>
                    <a:pt x="73" y="944"/>
                  </a:lnTo>
                  <a:lnTo>
                    <a:pt x="69" y="940"/>
                  </a:lnTo>
                  <a:lnTo>
                    <a:pt x="67" y="935"/>
                  </a:lnTo>
                  <a:lnTo>
                    <a:pt x="64" y="928"/>
                  </a:lnTo>
                  <a:lnTo>
                    <a:pt x="63" y="922"/>
                  </a:lnTo>
                  <a:lnTo>
                    <a:pt x="63" y="381"/>
                  </a:lnTo>
                  <a:lnTo>
                    <a:pt x="954" y="381"/>
                  </a:lnTo>
                  <a:lnTo>
                    <a:pt x="954" y="922"/>
                  </a:lnTo>
                  <a:close/>
                  <a:moveTo>
                    <a:pt x="191" y="190"/>
                  </a:moveTo>
                  <a:lnTo>
                    <a:pt x="191" y="190"/>
                  </a:lnTo>
                  <a:lnTo>
                    <a:pt x="197" y="190"/>
                  </a:lnTo>
                  <a:lnTo>
                    <a:pt x="204" y="188"/>
                  </a:lnTo>
                  <a:lnTo>
                    <a:pt x="209" y="185"/>
                  </a:lnTo>
                  <a:lnTo>
                    <a:pt x="214" y="182"/>
                  </a:lnTo>
                  <a:lnTo>
                    <a:pt x="218" y="176"/>
                  </a:lnTo>
                  <a:lnTo>
                    <a:pt x="220" y="171"/>
                  </a:lnTo>
                  <a:lnTo>
                    <a:pt x="222" y="166"/>
                  </a:lnTo>
                  <a:lnTo>
                    <a:pt x="223" y="159"/>
                  </a:lnTo>
                  <a:lnTo>
                    <a:pt x="223" y="31"/>
                  </a:lnTo>
                  <a:lnTo>
                    <a:pt x="223" y="31"/>
                  </a:lnTo>
                  <a:lnTo>
                    <a:pt x="222" y="25"/>
                  </a:lnTo>
                  <a:lnTo>
                    <a:pt x="220" y="20"/>
                  </a:lnTo>
                  <a:lnTo>
                    <a:pt x="218" y="14"/>
                  </a:lnTo>
                  <a:lnTo>
                    <a:pt x="214" y="9"/>
                  </a:lnTo>
                  <a:lnTo>
                    <a:pt x="209" y="6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5" y="0"/>
                  </a:lnTo>
                  <a:lnTo>
                    <a:pt x="178" y="2"/>
                  </a:lnTo>
                  <a:lnTo>
                    <a:pt x="173" y="6"/>
                  </a:lnTo>
                  <a:lnTo>
                    <a:pt x="168" y="9"/>
                  </a:lnTo>
                  <a:lnTo>
                    <a:pt x="164" y="14"/>
                  </a:lnTo>
                  <a:lnTo>
                    <a:pt x="162" y="20"/>
                  </a:lnTo>
                  <a:lnTo>
                    <a:pt x="160" y="25"/>
                  </a:lnTo>
                  <a:lnTo>
                    <a:pt x="159" y="31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0" y="166"/>
                  </a:lnTo>
                  <a:lnTo>
                    <a:pt x="162" y="171"/>
                  </a:lnTo>
                  <a:lnTo>
                    <a:pt x="164" y="176"/>
                  </a:lnTo>
                  <a:lnTo>
                    <a:pt x="168" y="182"/>
                  </a:lnTo>
                  <a:lnTo>
                    <a:pt x="173" y="185"/>
                  </a:lnTo>
                  <a:lnTo>
                    <a:pt x="178" y="188"/>
                  </a:lnTo>
                  <a:lnTo>
                    <a:pt x="185" y="190"/>
                  </a:lnTo>
                  <a:lnTo>
                    <a:pt x="191" y="190"/>
                  </a:lnTo>
                  <a:lnTo>
                    <a:pt x="191" y="190"/>
                  </a:lnTo>
                  <a:close/>
                  <a:moveTo>
                    <a:pt x="319" y="190"/>
                  </a:moveTo>
                  <a:lnTo>
                    <a:pt x="319" y="190"/>
                  </a:lnTo>
                  <a:lnTo>
                    <a:pt x="325" y="190"/>
                  </a:lnTo>
                  <a:lnTo>
                    <a:pt x="330" y="188"/>
                  </a:lnTo>
                  <a:lnTo>
                    <a:pt x="336" y="185"/>
                  </a:lnTo>
                  <a:lnTo>
                    <a:pt x="341" y="182"/>
                  </a:lnTo>
                  <a:lnTo>
                    <a:pt x="344" y="176"/>
                  </a:lnTo>
                  <a:lnTo>
                    <a:pt x="348" y="171"/>
                  </a:lnTo>
                  <a:lnTo>
                    <a:pt x="350" y="166"/>
                  </a:lnTo>
                  <a:lnTo>
                    <a:pt x="350" y="159"/>
                  </a:lnTo>
                  <a:lnTo>
                    <a:pt x="350" y="31"/>
                  </a:lnTo>
                  <a:lnTo>
                    <a:pt x="350" y="31"/>
                  </a:lnTo>
                  <a:lnTo>
                    <a:pt x="350" y="25"/>
                  </a:lnTo>
                  <a:lnTo>
                    <a:pt x="348" y="20"/>
                  </a:lnTo>
                  <a:lnTo>
                    <a:pt x="344" y="14"/>
                  </a:lnTo>
                  <a:lnTo>
                    <a:pt x="341" y="9"/>
                  </a:lnTo>
                  <a:lnTo>
                    <a:pt x="336" y="6"/>
                  </a:lnTo>
                  <a:lnTo>
                    <a:pt x="330" y="2"/>
                  </a:lnTo>
                  <a:lnTo>
                    <a:pt x="325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2" y="0"/>
                  </a:lnTo>
                  <a:lnTo>
                    <a:pt x="306" y="2"/>
                  </a:lnTo>
                  <a:lnTo>
                    <a:pt x="300" y="6"/>
                  </a:lnTo>
                  <a:lnTo>
                    <a:pt x="296" y="9"/>
                  </a:lnTo>
                  <a:lnTo>
                    <a:pt x="292" y="14"/>
                  </a:lnTo>
                  <a:lnTo>
                    <a:pt x="289" y="20"/>
                  </a:lnTo>
                  <a:lnTo>
                    <a:pt x="286" y="25"/>
                  </a:lnTo>
                  <a:lnTo>
                    <a:pt x="286" y="31"/>
                  </a:lnTo>
                  <a:lnTo>
                    <a:pt x="286" y="159"/>
                  </a:lnTo>
                  <a:lnTo>
                    <a:pt x="286" y="159"/>
                  </a:lnTo>
                  <a:lnTo>
                    <a:pt x="286" y="166"/>
                  </a:lnTo>
                  <a:lnTo>
                    <a:pt x="289" y="171"/>
                  </a:lnTo>
                  <a:lnTo>
                    <a:pt x="292" y="176"/>
                  </a:lnTo>
                  <a:lnTo>
                    <a:pt x="296" y="182"/>
                  </a:lnTo>
                  <a:lnTo>
                    <a:pt x="300" y="185"/>
                  </a:lnTo>
                  <a:lnTo>
                    <a:pt x="306" y="188"/>
                  </a:lnTo>
                  <a:lnTo>
                    <a:pt x="312" y="190"/>
                  </a:lnTo>
                  <a:lnTo>
                    <a:pt x="319" y="190"/>
                  </a:lnTo>
                  <a:lnTo>
                    <a:pt x="319" y="190"/>
                  </a:lnTo>
                  <a:close/>
                  <a:moveTo>
                    <a:pt x="445" y="190"/>
                  </a:moveTo>
                  <a:lnTo>
                    <a:pt x="445" y="190"/>
                  </a:lnTo>
                  <a:lnTo>
                    <a:pt x="452" y="190"/>
                  </a:lnTo>
                  <a:lnTo>
                    <a:pt x="458" y="188"/>
                  </a:lnTo>
                  <a:lnTo>
                    <a:pt x="464" y="185"/>
                  </a:lnTo>
                  <a:lnTo>
                    <a:pt x="468" y="182"/>
                  </a:lnTo>
                  <a:lnTo>
                    <a:pt x="472" y="176"/>
                  </a:lnTo>
                  <a:lnTo>
                    <a:pt x="474" y="171"/>
                  </a:lnTo>
                  <a:lnTo>
                    <a:pt x="476" y="166"/>
                  </a:lnTo>
                  <a:lnTo>
                    <a:pt x="477" y="159"/>
                  </a:lnTo>
                  <a:lnTo>
                    <a:pt x="477" y="31"/>
                  </a:lnTo>
                  <a:lnTo>
                    <a:pt x="477" y="31"/>
                  </a:lnTo>
                  <a:lnTo>
                    <a:pt x="476" y="25"/>
                  </a:lnTo>
                  <a:lnTo>
                    <a:pt x="474" y="20"/>
                  </a:lnTo>
                  <a:lnTo>
                    <a:pt x="472" y="14"/>
                  </a:lnTo>
                  <a:lnTo>
                    <a:pt x="468" y="9"/>
                  </a:lnTo>
                  <a:lnTo>
                    <a:pt x="464" y="6"/>
                  </a:lnTo>
                  <a:lnTo>
                    <a:pt x="458" y="2"/>
                  </a:lnTo>
                  <a:lnTo>
                    <a:pt x="452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9" y="0"/>
                  </a:lnTo>
                  <a:lnTo>
                    <a:pt x="433" y="2"/>
                  </a:lnTo>
                  <a:lnTo>
                    <a:pt x="428" y="6"/>
                  </a:lnTo>
                  <a:lnTo>
                    <a:pt x="423" y="9"/>
                  </a:lnTo>
                  <a:lnTo>
                    <a:pt x="420" y="14"/>
                  </a:lnTo>
                  <a:lnTo>
                    <a:pt x="416" y="20"/>
                  </a:lnTo>
                  <a:lnTo>
                    <a:pt x="414" y="25"/>
                  </a:lnTo>
                  <a:lnTo>
                    <a:pt x="413" y="31"/>
                  </a:lnTo>
                  <a:lnTo>
                    <a:pt x="413" y="159"/>
                  </a:lnTo>
                  <a:lnTo>
                    <a:pt x="413" y="159"/>
                  </a:lnTo>
                  <a:lnTo>
                    <a:pt x="414" y="166"/>
                  </a:lnTo>
                  <a:lnTo>
                    <a:pt x="416" y="171"/>
                  </a:lnTo>
                  <a:lnTo>
                    <a:pt x="420" y="176"/>
                  </a:lnTo>
                  <a:lnTo>
                    <a:pt x="423" y="182"/>
                  </a:lnTo>
                  <a:lnTo>
                    <a:pt x="428" y="185"/>
                  </a:lnTo>
                  <a:lnTo>
                    <a:pt x="433" y="188"/>
                  </a:lnTo>
                  <a:lnTo>
                    <a:pt x="439" y="190"/>
                  </a:lnTo>
                  <a:lnTo>
                    <a:pt x="445" y="190"/>
                  </a:lnTo>
                  <a:lnTo>
                    <a:pt x="445" y="190"/>
                  </a:lnTo>
                  <a:close/>
                  <a:moveTo>
                    <a:pt x="573" y="190"/>
                  </a:moveTo>
                  <a:lnTo>
                    <a:pt x="573" y="190"/>
                  </a:lnTo>
                  <a:lnTo>
                    <a:pt x="579" y="190"/>
                  </a:lnTo>
                  <a:lnTo>
                    <a:pt x="585" y="188"/>
                  </a:lnTo>
                  <a:lnTo>
                    <a:pt x="590" y="185"/>
                  </a:lnTo>
                  <a:lnTo>
                    <a:pt x="595" y="182"/>
                  </a:lnTo>
                  <a:lnTo>
                    <a:pt x="599" y="176"/>
                  </a:lnTo>
                  <a:lnTo>
                    <a:pt x="602" y="171"/>
                  </a:lnTo>
                  <a:lnTo>
                    <a:pt x="604" y="166"/>
                  </a:lnTo>
                  <a:lnTo>
                    <a:pt x="604" y="159"/>
                  </a:lnTo>
                  <a:lnTo>
                    <a:pt x="604" y="31"/>
                  </a:lnTo>
                  <a:lnTo>
                    <a:pt x="604" y="31"/>
                  </a:lnTo>
                  <a:lnTo>
                    <a:pt x="604" y="25"/>
                  </a:lnTo>
                  <a:lnTo>
                    <a:pt x="602" y="20"/>
                  </a:lnTo>
                  <a:lnTo>
                    <a:pt x="599" y="14"/>
                  </a:lnTo>
                  <a:lnTo>
                    <a:pt x="595" y="9"/>
                  </a:lnTo>
                  <a:lnTo>
                    <a:pt x="590" y="6"/>
                  </a:lnTo>
                  <a:lnTo>
                    <a:pt x="585" y="2"/>
                  </a:lnTo>
                  <a:lnTo>
                    <a:pt x="579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67" y="0"/>
                  </a:lnTo>
                  <a:lnTo>
                    <a:pt x="560" y="2"/>
                  </a:lnTo>
                  <a:lnTo>
                    <a:pt x="555" y="6"/>
                  </a:lnTo>
                  <a:lnTo>
                    <a:pt x="550" y="9"/>
                  </a:lnTo>
                  <a:lnTo>
                    <a:pt x="546" y="14"/>
                  </a:lnTo>
                  <a:lnTo>
                    <a:pt x="543" y="20"/>
                  </a:lnTo>
                  <a:lnTo>
                    <a:pt x="542" y="25"/>
                  </a:lnTo>
                  <a:lnTo>
                    <a:pt x="541" y="31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2" y="166"/>
                  </a:lnTo>
                  <a:lnTo>
                    <a:pt x="543" y="171"/>
                  </a:lnTo>
                  <a:lnTo>
                    <a:pt x="546" y="176"/>
                  </a:lnTo>
                  <a:lnTo>
                    <a:pt x="550" y="182"/>
                  </a:lnTo>
                  <a:lnTo>
                    <a:pt x="555" y="185"/>
                  </a:lnTo>
                  <a:lnTo>
                    <a:pt x="560" y="188"/>
                  </a:lnTo>
                  <a:lnTo>
                    <a:pt x="567" y="190"/>
                  </a:lnTo>
                  <a:lnTo>
                    <a:pt x="573" y="190"/>
                  </a:lnTo>
                  <a:lnTo>
                    <a:pt x="573" y="190"/>
                  </a:lnTo>
                  <a:close/>
                  <a:moveTo>
                    <a:pt x="700" y="190"/>
                  </a:moveTo>
                  <a:lnTo>
                    <a:pt x="700" y="190"/>
                  </a:lnTo>
                  <a:lnTo>
                    <a:pt x="706" y="190"/>
                  </a:lnTo>
                  <a:lnTo>
                    <a:pt x="712" y="188"/>
                  </a:lnTo>
                  <a:lnTo>
                    <a:pt x="718" y="185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0" y="171"/>
                  </a:lnTo>
                  <a:lnTo>
                    <a:pt x="731" y="166"/>
                  </a:lnTo>
                  <a:lnTo>
                    <a:pt x="732" y="159"/>
                  </a:lnTo>
                  <a:lnTo>
                    <a:pt x="732" y="31"/>
                  </a:lnTo>
                  <a:lnTo>
                    <a:pt x="732" y="31"/>
                  </a:lnTo>
                  <a:lnTo>
                    <a:pt x="731" y="25"/>
                  </a:lnTo>
                  <a:lnTo>
                    <a:pt x="730" y="20"/>
                  </a:lnTo>
                  <a:lnTo>
                    <a:pt x="726" y="14"/>
                  </a:lnTo>
                  <a:lnTo>
                    <a:pt x="722" y="9"/>
                  </a:lnTo>
                  <a:lnTo>
                    <a:pt x="718" y="6"/>
                  </a:lnTo>
                  <a:lnTo>
                    <a:pt x="712" y="2"/>
                  </a:lnTo>
                  <a:lnTo>
                    <a:pt x="706" y="0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693" y="0"/>
                  </a:lnTo>
                  <a:lnTo>
                    <a:pt x="688" y="2"/>
                  </a:lnTo>
                  <a:lnTo>
                    <a:pt x="682" y="6"/>
                  </a:lnTo>
                  <a:lnTo>
                    <a:pt x="677" y="9"/>
                  </a:lnTo>
                  <a:lnTo>
                    <a:pt x="674" y="14"/>
                  </a:lnTo>
                  <a:lnTo>
                    <a:pt x="671" y="20"/>
                  </a:lnTo>
                  <a:lnTo>
                    <a:pt x="668" y="25"/>
                  </a:lnTo>
                  <a:lnTo>
                    <a:pt x="668" y="31"/>
                  </a:lnTo>
                  <a:lnTo>
                    <a:pt x="668" y="159"/>
                  </a:lnTo>
                  <a:lnTo>
                    <a:pt x="668" y="159"/>
                  </a:lnTo>
                  <a:lnTo>
                    <a:pt x="668" y="166"/>
                  </a:lnTo>
                  <a:lnTo>
                    <a:pt x="671" y="171"/>
                  </a:lnTo>
                  <a:lnTo>
                    <a:pt x="674" y="176"/>
                  </a:lnTo>
                  <a:lnTo>
                    <a:pt x="677" y="182"/>
                  </a:lnTo>
                  <a:lnTo>
                    <a:pt x="682" y="185"/>
                  </a:lnTo>
                  <a:lnTo>
                    <a:pt x="688" y="188"/>
                  </a:lnTo>
                  <a:lnTo>
                    <a:pt x="693" y="190"/>
                  </a:lnTo>
                  <a:lnTo>
                    <a:pt x="700" y="190"/>
                  </a:lnTo>
                  <a:lnTo>
                    <a:pt x="700" y="190"/>
                  </a:lnTo>
                  <a:close/>
                  <a:moveTo>
                    <a:pt x="827" y="190"/>
                  </a:moveTo>
                  <a:lnTo>
                    <a:pt x="827" y="190"/>
                  </a:lnTo>
                  <a:lnTo>
                    <a:pt x="834" y="190"/>
                  </a:lnTo>
                  <a:lnTo>
                    <a:pt x="839" y="188"/>
                  </a:lnTo>
                  <a:lnTo>
                    <a:pt x="844" y="185"/>
                  </a:lnTo>
                  <a:lnTo>
                    <a:pt x="850" y="182"/>
                  </a:lnTo>
                  <a:lnTo>
                    <a:pt x="853" y="176"/>
                  </a:lnTo>
                  <a:lnTo>
                    <a:pt x="856" y="171"/>
                  </a:lnTo>
                  <a:lnTo>
                    <a:pt x="858" y="166"/>
                  </a:lnTo>
                  <a:lnTo>
                    <a:pt x="858" y="159"/>
                  </a:lnTo>
                  <a:lnTo>
                    <a:pt x="858" y="31"/>
                  </a:lnTo>
                  <a:lnTo>
                    <a:pt x="858" y="31"/>
                  </a:lnTo>
                  <a:lnTo>
                    <a:pt x="858" y="25"/>
                  </a:lnTo>
                  <a:lnTo>
                    <a:pt x="856" y="20"/>
                  </a:lnTo>
                  <a:lnTo>
                    <a:pt x="853" y="14"/>
                  </a:lnTo>
                  <a:lnTo>
                    <a:pt x="850" y="9"/>
                  </a:lnTo>
                  <a:lnTo>
                    <a:pt x="844" y="6"/>
                  </a:lnTo>
                  <a:lnTo>
                    <a:pt x="839" y="2"/>
                  </a:lnTo>
                  <a:lnTo>
                    <a:pt x="834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1" y="0"/>
                  </a:lnTo>
                  <a:lnTo>
                    <a:pt x="814" y="2"/>
                  </a:lnTo>
                  <a:lnTo>
                    <a:pt x="809" y="6"/>
                  </a:lnTo>
                  <a:lnTo>
                    <a:pt x="805" y="9"/>
                  </a:lnTo>
                  <a:lnTo>
                    <a:pt x="800" y="14"/>
                  </a:lnTo>
                  <a:lnTo>
                    <a:pt x="798" y="20"/>
                  </a:lnTo>
                  <a:lnTo>
                    <a:pt x="796" y="25"/>
                  </a:lnTo>
                  <a:lnTo>
                    <a:pt x="795" y="31"/>
                  </a:lnTo>
                  <a:lnTo>
                    <a:pt x="795" y="159"/>
                  </a:lnTo>
                  <a:lnTo>
                    <a:pt x="795" y="159"/>
                  </a:lnTo>
                  <a:lnTo>
                    <a:pt x="796" y="166"/>
                  </a:lnTo>
                  <a:lnTo>
                    <a:pt x="798" y="171"/>
                  </a:lnTo>
                  <a:lnTo>
                    <a:pt x="800" y="176"/>
                  </a:lnTo>
                  <a:lnTo>
                    <a:pt x="805" y="182"/>
                  </a:lnTo>
                  <a:lnTo>
                    <a:pt x="809" y="185"/>
                  </a:lnTo>
                  <a:lnTo>
                    <a:pt x="814" y="188"/>
                  </a:lnTo>
                  <a:lnTo>
                    <a:pt x="821" y="190"/>
                  </a:lnTo>
                  <a:lnTo>
                    <a:pt x="827" y="190"/>
                  </a:lnTo>
                  <a:lnTo>
                    <a:pt x="827" y="190"/>
                  </a:lnTo>
                  <a:close/>
                  <a:moveTo>
                    <a:pt x="683" y="795"/>
                  </a:moveTo>
                  <a:lnTo>
                    <a:pt x="683" y="795"/>
                  </a:lnTo>
                  <a:lnTo>
                    <a:pt x="674" y="794"/>
                  </a:lnTo>
                  <a:lnTo>
                    <a:pt x="665" y="791"/>
                  </a:lnTo>
                  <a:lnTo>
                    <a:pt x="658" y="787"/>
                  </a:lnTo>
                  <a:lnTo>
                    <a:pt x="650" y="781"/>
                  </a:lnTo>
                  <a:lnTo>
                    <a:pt x="645" y="774"/>
                  </a:lnTo>
                  <a:lnTo>
                    <a:pt x="639" y="766"/>
                  </a:lnTo>
                  <a:lnTo>
                    <a:pt x="637" y="757"/>
                  </a:lnTo>
                  <a:lnTo>
                    <a:pt x="636" y="747"/>
                  </a:lnTo>
                  <a:lnTo>
                    <a:pt x="636" y="747"/>
                  </a:lnTo>
                  <a:lnTo>
                    <a:pt x="635" y="741"/>
                  </a:lnTo>
                  <a:lnTo>
                    <a:pt x="634" y="735"/>
                  </a:lnTo>
                  <a:lnTo>
                    <a:pt x="631" y="730"/>
                  </a:lnTo>
                  <a:lnTo>
                    <a:pt x="627" y="724"/>
                  </a:lnTo>
                  <a:lnTo>
                    <a:pt x="622" y="721"/>
                  </a:lnTo>
                  <a:lnTo>
                    <a:pt x="617" y="718"/>
                  </a:lnTo>
                  <a:lnTo>
                    <a:pt x="611" y="716"/>
                  </a:lnTo>
                  <a:lnTo>
                    <a:pt x="604" y="716"/>
                  </a:lnTo>
                  <a:lnTo>
                    <a:pt x="604" y="716"/>
                  </a:lnTo>
                  <a:lnTo>
                    <a:pt x="598" y="716"/>
                  </a:lnTo>
                  <a:lnTo>
                    <a:pt x="592" y="718"/>
                  </a:lnTo>
                  <a:lnTo>
                    <a:pt x="587" y="721"/>
                  </a:lnTo>
                  <a:lnTo>
                    <a:pt x="582" y="724"/>
                  </a:lnTo>
                  <a:lnTo>
                    <a:pt x="578" y="730"/>
                  </a:lnTo>
                  <a:lnTo>
                    <a:pt x="575" y="735"/>
                  </a:lnTo>
                  <a:lnTo>
                    <a:pt x="573" y="741"/>
                  </a:lnTo>
                  <a:lnTo>
                    <a:pt x="573" y="747"/>
                  </a:lnTo>
                  <a:lnTo>
                    <a:pt x="573" y="747"/>
                  </a:lnTo>
                  <a:lnTo>
                    <a:pt x="573" y="759"/>
                  </a:lnTo>
                  <a:lnTo>
                    <a:pt x="575" y="770"/>
                  </a:lnTo>
                  <a:lnTo>
                    <a:pt x="577" y="780"/>
                  </a:lnTo>
                  <a:lnTo>
                    <a:pt x="582" y="791"/>
                  </a:lnTo>
                  <a:lnTo>
                    <a:pt x="586" y="801"/>
                  </a:lnTo>
                  <a:lnTo>
                    <a:pt x="591" y="809"/>
                  </a:lnTo>
                  <a:lnTo>
                    <a:pt x="598" y="818"/>
                  </a:lnTo>
                  <a:lnTo>
                    <a:pt x="605" y="826"/>
                  </a:lnTo>
                  <a:lnTo>
                    <a:pt x="613" y="833"/>
                  </a:lnTo>
                  <a:lnTo>
                    <a:pt x="621" y="839"/>
                  </a:lnTo>
                  <a:lnTo>
                    <a:pt x="631" y="845"/>
                  </a:lnTo>
                  <a:lnTo>
                    <a:pt x="641" y="850"/>
                  </a:lnTo>
                  <a:lnTo>
                    <a:pt x="651" y="853"/>
                  </a:lnTo>
                  <a:lnTo>
                    <a:pt x="662" y="856"/>
                  </a:lnTo>
                  <a:lnTo>
                    <a:pt x="673" y="858"/>
                  </a:lnTo>
                  <a:lnTo>
                    <a:pt x="683" y="859"/>
                  </a:lnTo>
                  <a:lnTo>
                    <a:pt x="683" y="859"/>
                  </a:lnTo>
                  <a:lnTo>
                    <a:pt x="695" y="858"/>
                  </a:lnTo>
                  <a:lnTo>
                    <a:pt x="706" y="856"/>
                  </a:lnTo>
                  <a:lnTo>
                    <a:pt x="717" y="853"/>
                  </a:lnTo>
                  <a:lnTo>
                    <a:pt x="727" y="850"/>
                  </a:lnTo>
                  <a:lnTo>
                    <a:pt x="737" y="845"/>
                  </a:lnTo>
                  <a:lnTo>
                    <a:pt x="746" y="839"/>
                  </a:lnTo>
                  <a:lnTo>
                    <a:pt x="754" y="833"/>
                  </a:lnTo>
                  <a:lnTo>
                    <a:pt x="763" y="826"/>
                  </a:lnTo>
                  <a:lnTo>
                    <a:pt x="769" y="818"/>
                  </a:lnTo>
                  <a:lnTo>
                    <a:pt x="776" y="809"/>
                  </a:lnTo>
                  <a:lnTo>
                    <a:pt x="782" y="801"/>
                  </a:lnTo>
                  <a:lnTo>
                    <a:pt x="786" y="791"/>
                  </a:lnTo>
                  <a:lnTo>
                    <a:pt x="791" y="780"/>
                  </a:lnTo>
                  <a:lnTo>
                    <a:pt x="793" y="770"/>
                  </a:lnTo>
                  <a:lnTo>
                    <a:pt x="795" y="759"/>
                  </a:lnTo>
                  <a:lnTo>
                    <a:pt x="795" y="747"/>
                  </a:lnTo>
                  <a:lnTo>
                    <a:pt x="795" y="747"/>
                  </a:lnTo>
                  <a:lnTo>
                    <a:pt x="795" y="735"/>
                  </a:lnTo>
                  <a:lnTo>
                    <a:pt x="793" y="724"/>
                  </a:lnTo>
                  <a:lnTo>
                    <a:pt x="790" y="714"/>
                  </a:lnTo>
                  <a:lnTo>
                    <a:pt x="786" y="703"/>
                  </a:lnTo>
                  <a:lnTo>
                    <a:pt x="781" y="693"/>
                  </a:lnTo>
                  <a:lnTo>
                    <a:pt x="776" y="685"/>
                  </a:lnTo>
                  <a:lnTo>
                    <a:pt x="769" y="676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69" y="660"/>
                  </a:lnTo>
                  <a:lnTo>
                    <a:pt x="776" y="652"/>
                  </a:lnTo>
                  <a:lnTo>
                    <a:pt x="781" y="642"/>
                  </a:lnTo>
                  <a:lnTo>
                    <a:pt x="786" y="632"/>
                  </a:lnTo>
                  <a:lnTo>
                    <a:pt x="790" y="621"/>
                  </a:lnTo>
                  <a:lnTo>
                    <a:pt x="793" y="611"/>
                  </a:lnTo>
                  <a:lnTo>
                    <a:pt x="795" y="600"/>
                  </a:lnTo>
                  <a:lnTo>
                    <a:pt x="795" y="588"/>
                  </a:lnTo>
                  <a:lnTo>
                    <a:pt x="795" y="588"/>
                  </a:lnTo>
                  <a:lnTo>
                    <a:pt x="795" y="576"/>
                  </a:lnTo>
                  <a:lnTo>
                    <a:pt x="793" y="566"/>
                  </a:lnTo>
                  <a:lnTo>
                    <a:pt x="791" y="555"/>
                  </a:lnTo>
                  <a:lnTo>
                    <a:pt x="786" y="545"/>
                  </a:lnTo>
                  <a:lnTo>
                    <a:pt x="782" y="536"/>
                  </a:lnTo>
                  <a:lnTo>
                    <a:pt x="776" y="526"/>
                  </a:lnTo>
                  <a:lnTo>
                    <a:pt x="769" y="517"/>
                  </a:lnTo>
                  <a:lnTo>
                    <a:pt x="763" y="510"/>
                  </a:lnTo>
                  <a:lnTo>
                    <a:pt x="754" y="502"/>
                  </a:lnTo>
                  <a:lnTo>
                    <a:pt x="746" y="496"/>
                  </a:lnTo>
                  <a:lnTo>
                    <a:pt x="737" y="491"/>
                  </a:lnTo>
                  <a:lnTo>
                    <a:pt x="727" y="485"/>
                  </a:lnTo>
                  <a:lnTo>
                    <a:pt x="717" y="482"/>
                  </a:lnTo>
                  <a:lnTo>
                    <a:pt x="706" y="479"/>
                  </a:lnTo>
                  <a:lnTo>
                    <a:pt x="695" y="478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73" y="478"/>
                  </a:lnTo>
                  <a:lnTo>
                    <a:pt x="662" y="479"/>
                  </a:lnTo>
                  <a:lnTo>
                    <a:pt x="651" y="482"/>
                  </a:lnTo>
                  <a:lnTo>
                    <a:pt x="641" y="485"/>
                  </a:lnTo>
                  <a:lnTo>
                    <a:pt x="631" y="491"/>
                  </a:lnTo>
                  <a:lnTo>
                    <a:pt x="621" y="496"/>
                  </a:lnTo>
                  <a:lnTo>
                    <a:pt x="613" y="502"/>
                  </a:lnTo>
                  <a:lnTo>
                    <a:pt x="605" y="510"/>
                  </a:lnTo>
                  <a:lnTo>
                    <a:pt x="598" y="517"/>
                  </a:lnTo>
                  <a:lnTo>
                    <a:pt x="591" y="526"/>
                  </a:lnTo>
                  <a:lnTo>
                    <a:pt x="586" y="536"/>
                  </a:lnTo>
                  <a:lnTo>
                    <a:pt x="582" y="545"/>
                  </a:lnTo>
                  <a:lnTo>
                    <a:pt x="577" y="555"/>
                  </a:lnTo>
                  <a:lnTo>
                    <a:pt x="575" y="566"/>
                  </a:lnTo>
                  <a:lnTo>
                    <a:pt x="573" y="576"/>
                  </a:lnTo>
                  <a:lnTo>
                    <a:pt x="573" y="588"/>
                  </a:lnTo>
                  <a:lnTo>
                    <a:pt x="573" y="588"/>
                  </a:lnTo>
                  <a:lnTo>
                    <a:pt x="573" y="595"/>
                  </a:lnTo>
                  <a:lnTo>
                    <a:pt x="575" y="601"/>
                  </a:lnTo>
                  <a:lnTo>
                    <a:pt x="578" y="606"/>
                  </a:lnTo>
                  <a:lnTo>
                    <a:pt x="582" y="611"/>
                  </a:lnTo>
                  <a:lnTo>
                    <a:pt x="587" y="615"/>
                  </a:lnTo>
                  <a:lnTo>
                    <a:pt x="592" y="617"/>
                  </a:lnTo>
                  <a:lnTo>
                    <a:pt x="598" y="619"/>
                  </a:lnTo>
                  <a:lnTo>
                    <a:pt x="604" y="620"/>
                  </a:lnTo>
                  <a:lnTo>
                    <a:pt x="604" y="620"/>
                  </a:lnTo>
                  <a:lnTo>
                    <a:pt x="611" y="619"/>
                  </a:lnTo>
                  <a:lnTo>
                    <a:pt x="617" y="617"/>
                  </a:lnTo>
                  <a:lnTo>
                    <a:pt x="622" y="615"/>
                  </a:lnTo>
                  <a:lnTo>
                    <a:pt x="627" y="611"/>
                  </a:lnTo>
                  <a:lnTo>
                    <a:pt x="631" y="606"/>
                  </a:lnTo>
                  <a:lnTo>
                    <a:pt x="634" y="601"/>
                  </a:lnTo>
                  <a:lnTo>
                    <a:pt x="635" y="595"/>
                  </a:lnTo>
                  <a:lnTo>
                    <a:pt x="636" y="588"/>
                  </a:lnTo>
                  <a:lnTo>
                    <a:pt x="636" y="588"/>
                  </a:lnTo>
                  <a:lnTo>
                    <a:pt x="637" y="579"/>
                  </a:lnTo>
                  <a:lnTo>
                    <a:pt x="639" y="570"/>
                  </a:lnTo>
                  <a:lnTo>
                    <a:pt x="645" y="561"/>
                  </a:lnTo>
                  <a:lnTo>
                    <a:pt x="650" y="555"/>
                  </a:lnTo>
                  <a:lnTo>
                    <a:pt x="658" y="549"/>
                  </a:lnTo>
                  <a:lnTo>
                    <a:pt x="665" y="544"/>
                  </a:lnTo>
                  <a:lnTo>
                    <a:pt x="674" y="541"/>
                  </a:lnTo>
                  <a:lnTo>
                    <a:pt x="683" y="541"/>
                  </a:lnTo>
                  <a:lnTo>
                    <a:pt x="683" y="541"/>
                  </a:lnTo>
                  <a:lnTo>
                    <a:pt x="693" y="541"/>
                  </a:lnTo>
                  <a:lnTo>
                    <a:pt x="703" y="544"/>
                  </a:lnTo>
                  <a:lnTo>
                    <a:pt x="710" y="549"/>
                  </a:lnTo>
                  <a:lnTo>
                    <a:pt x="718" y="555"/>
                  </a:lnTo>
                  <a:lnTo>
                    <a:pt x="723" y="561"/>
                  </a:lnTo>
                  <a:lnTo>
                    <a:pt x="727" y="570"/>
                  </a:lnTo>
                  <a:lnTo>
                    <a:pt x="731" y="579"/>
                  </a:lnTo>
                  <a:lnTo>
                    <a:pt x="732" y="588"/>
                  </a:lnTo>
                  <a:lnTo>
                    <a:pt x="732" y="588"/>
                  </a:lnTo>
                  <a:lnTo>
                    <a:pt x="731" y="598"/>
                  </a:lnTo>
                  <a:lnTo>
                    <a:pt x="727" y="606"/>
                  </a:lnTo>
                  <a:lnTo>
                    <a:pt x="723" y="615"/>
                  </a:lnTo>
                  <a:lnTo>
                    <a:pt x="718" y="621"/>
                  </a:lnTo>
                  <a:lnTo>
                    <a:pt x="710" y="628"/>
                  </a:lnTo>
                  <a:lnTo>
                    <a:pt x="703" y="632"/>
                  </a:lnTo>
                  <a:lnTo>
                    <a:pt x="693" y="635"/>
                  </a:lnTo>
                  <a:lnTo>
                    <a:pt x="683" y="635"/>
                  </a:lnTo>
                  <a:lnTo>
                    <a:pt x="683" y="635"/>
                  </a:lnTo>
                  <a:lnTo>
                    <a:pt x="677" y="637"/>
                  </a:lnTo>
                  <a:lnTo>
                    <a:pt x="672" y="639"/>
                  </a:lnTo>
                  <a:lnTo>
                    <a:pt x="666" y="642"/>
                  </a:lnTo>
                  <a:lnTo>
                    <a:pt x="661" y="645"/>
                  </a:lnTo>
                  <a:lnTo>
                    <a:pt x="658" y="650"/>
                  </a:lnTo>
                  <a:lnTo>
                    <a:pt x="655" y="656"/>
                  </a:lnTo>
                  <a:lnTo>
                    <a:pt x="652" y="661"/>
                  </a:lnTo>
                  <a:lnTo>
                    <a:pt x="652" y="668"/>
                  </a:lnTo>
                  <a:lnTo>
                    <a:pt x="652" y="668"/>
                  </a:lnTo>
                  <a:lnTo>
                    <a:pt x="652" y="674"/>
                  </a:lnTo>
                  <a:lnTo>
                    <a:pt x="655" y="681"/>
                  </a:lnTo>
                  <a:lnTo>
                    <a:pt x="658" y="686"/>
                  </a:lnTo>
                  <a:lnTo>
                    <a:pt x="661" y="690"/>
                  </a:lnTo>
                  <a:lnTo>
                    <a:pt x="666" y="694"/>
                  </a:lnTo>
                  <a:lnTo>
                    <a:pt x="672" y="697"/>
                  </a:lnTo>
                  <a:lnTo>
                    <a:pt x="677" y="699"/>
                  </a:lnTo>
                  <a:lnTo>
                    <a:pt x="683" y="700"/>
                  </a:lnTo>
                  <a:lnTo>
                    <a:pt x="683" y="700"/>
                  </a:lnTo>
                  <a:lnTo>
                    <a:pt x="693" y="701"/>
                  </a:lnTo>
                  <a:lnTo>
                    <a:pt x="703" y="703"/>
                  </a:lnTo>
                  <a:lnTo>
                    <a:pt x="710" y="707"/>
                  </a:lnTo>
                  <a:lnTo>
                    <a:pt x="718" y="714"/>
                  </a:lnTo>
                  <a:lnTo>
                    <a:pt x="723" y="720"/>
                  </a:lnTo>
                  <a:lnTo>
                    <a:pt x="727" y="729"/>
                  </a:lnTo>
                  <a:lnTo>
                    <a:pt x="731" y="737"/>
                  </a:lnTo>
                  <a:lnTo>
                    <a:pt x="732" y="747"/>
                  </a:lnTo>
                  <a:lnTo>
                    <a:pt x="732" y="747"/>
                  </a:lnTo>
                  <a:lnTo>
                    <a:pt x="731" y="757"/>
                  </a:lnTo>
                  <a:lnTo>
                    <a:pt x="727" y="766"/>
                  </a:lnTo>
                  <a:lnTo>
                    <a:pt x="723" y="774"/>
                  </a:lnTo>
                  <a:lnTo>
                    <a:pt x="718" y="781"/>
                  </a:lnTo>
                  <a:lnTo>
                    <a:pt x="710" y="787"/>
                  </a:lnTo>
                  <a:lnTo>
                    <a:pt x="703" y="791"/>
                  </a:lnTo>
                  <a:lnTo>
                    <a:pt x="693" y="794"/>
                  </a:lnTo>
                  <a:lnTo>
                    <a:pt x="683" y="795"/>
                  </a:lnTo>
                  <a:lnTo>
                    <a:pt x="683" y="795"/>
                  </a:lnTo>
                  <a:close/>
                  <a:moveTo>
                    <a:pt x="223" y="826"/>
                  </a:moveTo>
                  <a:lnTo>
                    <a:pt x="223" y="826"/>
                  </a:lnTo>
                  <a:lnTo>
                    <a:pt x="223" y="833"/>
                  </a:lnTo>
                  <a:lnTo>
                    <a:pt x="225" y="839"/>
                  </a:lnTo>
                  <a:lnTo>
                    <a:pt x="229" y="845"/>
                  </a:lnTo>
                  <a:lnTo>
                    <a:pt x="232" y="849"/>
                  </a:lnTo>
                  <a:lnTo>
                    <a:pt x="237" y="853"/>
                  </a:lnTo>
                  <a:lnTo>
                    <a:pt x="242" y="856"/>
                  </a:lnTo>
                  <a:lnTo>
                    <a:pt x="248" y="858"/>
                  </a:lnTo>
                  <a:lnTo>
                    <a:pt x="254" y="859"/>
                  </a:lnTo>
                  <a:lnTo>
                    <a:pt x="413" y="859"/>
                  </a:lnTo>
                  <a:lnTo>
                    <a:pt x="413" y="859"/>
                  </a:lnTo>
                  <a:lnTo>
                    <a:pt x="420" y="858"/>
                  </a:lnTo>
                  <a:lnTo>
                    <a:pt x="426" y="856"/>
                  </a:lnTo>
                  <a:lnTo>
                    <a:pt x="431" y="853"/>
                  </a:lnTo>
                  <a:lnTo>
                    <a:pt x="436" y="849"/>
                  </a:lnTo>
                  <a:lnTo>
                    <a:pt x="440" y="845"/>
                  </a:lnTo>
                  <a:lnTo>
                    <a:pt x="443" y="839"/>
                  </a:lnTo>
                  <a:lnTo>
                    <a:pt x="445" y="833"/>
                  </a:lnTo>
                  <a:lnTo>
                    <a:pt x="445" y="826"/>
                  </a:lnTo>
                  <a:lnTo>
                    <a:pt x="445" y="826"/>
                  </a:lnTo>
                  <a:lnTo>
                    <a:pt x="445" y="820"/>
                  </a:lnTo>
                  <a:lnTo>
                    <a:pt x="443" y="815"/>
                  </a:lnTo>
                  <a:lnTo>
                    <a:pt x="440" y="809"/>
                  </a:lnTo>
                  <a:lnTo>
                    <a:pt x="436" y="804"/>
                  </a:lnTo>
                  <a:lnTo>
                    <a:pt x="431" y="801"/>
                  </a:lnTo>
                  <a:lnTo>
                    <a:pt x="426" y="797"/>
                  </a:lnTo>
                  <a:lnTo>
                    <a:pt x="420" y="795"/>
                  </a:lnTo>
                  <a:lnTo>
                    <a:pt x="413" y="795"/>
                  </a:lnTo>
                  <a:lnTo>
                    <a:pt x="304" y="795"/>
                  </a:lnTo>
                  <a:lnTo>
                    <a:pt x="304" y="795"/>
                  </a:lnTo>
                  <a:lnTo>
                    <a:pt x="314" y="781"/>
                  </a:lnTo>
                  <a:lnTo>
                    <a:pt x="326" y="768"/>
                  </a:lnTo>
                  <a:lnTo>
                    <a:pt x="351" y="743"/>
                  </a:lnTo>
                  <a:lnTo>
                    <a:pt x="351" y="743"/>
                  </a:lnTo>
                  <a:lnTo>
                    <a:pt x="385" y="705"/>
                  </a:lnTo>
                  <a:lnTo>
                    <a:pt x="401" y="687"/>
                  </a:lnTo>
                  <a:lnTo>
                    <a:pt x="415" y="668"/>
                  </a:lnTo>
                  <a:lnTo>
                    <a:pt x="428" y="648"/>
                  </a:lnTo>
                  <a:lnTo>
                    <a:pt x="432" y="639"/>
                  </a:lnTo>
                  <a:lnTo>
                    <a:pt x="437" y="629"/>
                  </a:lnTo>
                  <a:lnTo>
                    <a:pt x="441" y="618"/>
                  </a:lnTo>
                  <a:lnTo>
                    <a:pt x="443" y="609"/>
                  </a:lnTo>
                  <a:lnTo>
                    <a:pt x="445" y="599"/>
                  </a:lnTo>
                  <a:lnTo>
                    <a:pt x="445" y="588"/>
                  </a:lnTo>
                  <a:lnTo>
                    <a:pt x="445" y="588"/>
                  </a:lnTo>
                  <a:lnTo>
                    <a:pt x="445" y="576"/>
                  </a:lnTo>
                  <a:lnTo>
                    <a:pt x="443" y="566"/>
                  </a:lnTo>
                  <a:lnTo>
                    <a:pt x="440" y="555"/>
                  </a:lnTo>
                  <a:lnTo>
                    <a:pt x="437" y="545"/>
                  </a:lnTo>
                  <a:lnTo>
                    <a:pt x="432" y="536"/>
                  </a:lnTo>
                  <a:lnTo>
                    <a:pt x="426" y="526"/>
                  </a:lnTo>
                  <a:lnTo>
                    <a:pt x="420" y="517"/>
                  </a:lnTo>
                  <a:lnTo>
                    <a:pt x="413" y="510"/>
                  </a:lnTo>
                  <a:lnTo>
                    <a:pt x="405" y="502"/>
                  </a:lnTo>
                  <a:lnTo>
                    <a:pt x="396" y="496"/>
                  </a:lnTo>
                  <a:lnTo>
                    <a:pt x="387" y="491"/>
                  </a:lnTo>
                  <a:lnTo>
                    <a:pt x="378" y="485"/>
                  </a:lnTo>
                  <a:lnTo>
                    <a:pt x="367" y="482"/>
                  </a:lnTo>
                  <a:lnTo>
                    <a:pt x="356" y="479"/>
                  </a:lnTo>
                  <a:lnTo>
                    <a:pt x="345" y="478"/>
                  </a:lnTo>
                  <a:lnTo>
                    <a:pt x="334" y="477"/>
                  </a:lnTo>
                  <a:lnTo>
                    <a:pt x="334" y="477"/>
                  </a:lnTo>
                  <a:lnTo>
                    <a:pt x="323" y="478"/>
                  </a:lnTo>
                  <a:lnTo>
                    <a:pt x="311" y="479"/>
                  </a:lnTo>
                  <a:lnTo>
                    <a:pt x="301" y="482"/>
                  </a:lnTo>
                  <a:lnTo>
                    <a:pt x="291" y="485"/>
                  </a:lnTo>
                  <a:lnTo>
                    <a:pt x="281" y="491"/>
                  </a:lnTo>
                  <a:lnTo>
                    <a:pt x="271" y="496"/>
                  </a:lnTo>
                  <a:lnTo>
                    <a:pt x="263" y="502"/>
                  </a:lnTo>
                  <a:lnTo>
                    <a:pt x="255" y="510"/>
                  </a:lnTo>
                  <a:lnTo>
                    <a:pt x="248" y="517"/>
                  </a:lnTo>
                  <a:lnTo>
                    <a:pt x="241" y="526"/>
                  </a:lnTo>
                  <a:lnTo>
                    <a:pt x="236" y="536"/>
                  </a:lnTo>
                  <a:lnTo>
                    <a:pt x="232" y="545"/>
                  </a:lnTo>
                  <a:lnTo>
                    <a:pt x="227" y="555"/>
                  </a:lnTo>
                  <a:lnTo>
                    <a:pt x="225" y="566"/>
                  </a:lnTo>
                  <a:lnTo>
                    <a:pt x="223" y="576"/>
                  </a:lnTo>
                  <a:lnTo>
                    <a:pt x="223" y="588"/>
                  </a:lnTo>
                  <a:lnTo>
                    <a:pt x="223" y="588"/>
                  </a:lnTo>
                  <a:lnTo>
                    <a:pt x="223" y="595"/>
                  </a:lnTo>
                  <a:lnTo>
                    <a:pt x="225" y="601"/>
                  </a:lnTo>
                  <a:lnTo>
                    <a:pt x="229" y="606"/>
                  </a:lnTo>
                  <a:lnTo>
                    <a:pt x="232" y="611"/>
                  </a:lnTo>
                  <a:lnTo>
                    <a:pt x="237" y="615"/>
                  </a:lnTo>
                  <a:lnTo>
                    <a:pt x="242" y="617"/>
                  </a:lnTo>
                  <a:lnTo>
                    <a:pt x="248" y="619"/>
                  </a:lnTo>
                  <a:lnTo>
                    <a:pt x="254" y="620"/>
                  </a:lnTo>
                  <a:lnTo>
                    <a:pt x="254" y="620"/>
                  </a:lnTo>
                  <a:lnTo>
                    <a:pt x="261" y="619"/>
                  </a:lnTo>
                  <a:lnTo>
                    <a:pt x="267" y="617"/>
                  </a:lnTo>
                  <a:lnTo>
                    <a:pt x="273" y="615"/>
                  </a:lnTo>
                  <a:lnTo>
                    <a:pt x="277" y="611"/>
                  </a:lnTo>
                  <a:lnTo>
                    <a:pt x="281" y="606"/>
                  </a:lnTo>
                  <a:lnTo>
                    <a:pt x="284" y="601"/>
                  </a:lnTo>
                  <a:lnTo>
                    <a:pt x="285" y="595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88" y="579"/>
                  </a:lnTo>
                  <a:lnTo>
                    <a:pt x="290" y="570"/>
                  </a:lnTo>
                  <a:lnTo>
                    <a:pt x="294" y="561"/>
                  </a:lnTo>
                  <a:lnTo>
                    <a:pt x="300" y="555"/>
                  </a:lnTo>
                  <a:lnTo>
                    <a:pt x="308" y="549"/>
                  </a:lnTo>
                  <a:lnTo>
                    <a:pt x="315" y="544"/>
                  </a:lnTo>
                  <a:lnTo>
                    <a:pt x="324" y="541"/>
                  </a:lnTo>
                  <a:lnTo>
                    <a:pt x="334" y="541"/>
                  </a:lnTo>
                  <a:lnTo>
                    <a:pt x="334" y="541"/>
                  </a:lnTo>
                  <a:lnTo>
                    <a:pt x="343" y="541"/>
                  </a:lnTo>
                  <a:lnTo>
                    <a:pt x="353" y="544"/>
                  </a:lnTo>
                  <a:lnTo>
                    <a:pt x="361" y="549"/>
                  </a:lnTo>
                  <a:lnTo>
                    <a:pt x="368" y="555"/>
                  </a:lnTo>
                  <a:lnTo>
                    <a:pt x="373" y="561"/>
                  </a:lnTo>
                  <a:lnTo>
                    <a:pt x="378" y="570"/>
                  </a:lnTo>
                  <a:lnTo>
                    <a:pt x="381" y="579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1" y="594"/>
                  </a:lnTo>
                  <a:lnTo>
                    <a:pt x="380" y="600"/>
                  </a:lnTo>
                  <a:lnTo>
                    <a:pt x="374" y="613"/>
                  </a:lnTo>
                  <a:lnTo>
                    <a:pt x="366" y="627"/>
                  </a:lnTo>
                  <a:lnTo>
                    <a:pt x="356" y="641"/>
                  </a:lnTo>
                  <a:lnTo>
                    <a:pt x="344" y="656"/>
                  </a:lnTo>
                  <a:lnTo>
                    <a:pt x="332" y="670"/>
                  </a:lnTo>
                  <a:lnTo>
                    <a:pt x="305" y="699"/>
                  </a:lnTo>
                  <a:lnTo>
                    <a:pt x="305" y="699"/>
                  </a:lnTo>
                  <a:lnTo>
                    <a:pt x="274" y="732"/>
                  </a:lnTo>
                  <a:lnTo>
                    <a:pt x="260" y="748"/>
                  </a:lnTo>
                  <a:lnTo>
                    <a:pt x="247" y="764"/>
                  </a:lnTo>
                  <a:lnTo>
                    <a:pt x="237" y="779"/>
                  </a:lnTo>
                  <a:lnTo>
                    <a:pt x="230" y="795"/>
                  </a:lnTo>
                  <a:lnTo>
                    <a:pt x="226" y="803"/>
                  </a:lnTo>
                  <a:lnTo>
                    <a:pt x="224" y="810"/>
                  </a:lnTo>
                  <a:lnTo>
                    <a:pt x="223" y="819"/>
                  </a:lnTo>
                  <a:lnTo>
                    <a:pt x="223" y="826"/>
                  </a:lnTo>
                  <a:lnTo>
                    <a:pt x="223" y="8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组合 38"/>
          <p:cNvGrpSpPr/>
          <p:nvPr/>
        </p:nvGrpSpPr>
        <p:grpSpPr>
          <a:xfrm>
            <a:off x="5527208" y="3181478"/>
            <a:ext cx="652286" cy="652374"/>
            <a:chOff x="6568486" y="4905819"/>
            <a:chExt cx="869714" cy="869714"/>
          </a:xfrm>
        </p:grpSpPr>
        <p:sp>
          <p:nvSpPr>
            <p:cNvPr id="16" name="椭圆 15"/>
            <p:cNvSpPr/>
            <p:nvPr/>
          </p:nvSpPr>
          <p:spPr>
            <a:xfrm>
              <a:off x="6568486" y="4905819"/>
              <a:ext cx="869714" cy="8697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75"/>
            <p:cNvSpPr>
              <a:spLocks noEditPoints="1"/>
            </p:cNvSpPr>
            <p:nvPr/>
          </p:nvSpPr>
          <p:spPr bwMode="auto">
            <a:xfrm>
              <a:off x="6843005" y="5199331"/>
              <a:ext cx="322263" cy="282575"/>
            </a:xfrm>
            <a:custGeom>
              <a:avLst/>
              <a:gdLst>
                <a:gd name="T0" fmla="*/ 918 w 1018"/>
                <a:gd name="T1" fmla="*/ 194 h 891"/>
                <a:gd name="T2" fmla="*/ 888 w 1018"/>
                <a:gd name="T3" fmla="*/ 149 h 891"/>
                <a:gd name="T4" fmla="*/ 837 w 1018"/>
                <a:gd name="T5" fmla="*/ 128 h 891"/>
                <a:gd name="T6" fmla="*/ 427 w 1018"/>
                <a:gd name="T7" fmla="*/ 122 h 891"/>
                <a:gd name="T8" fmla="*/ 414 w 1018"/>
                <a:gd name="T9" fmla="*/ 96 h 891"/>
                <a:gd name="T10" fmla="*/ 397 w 1018"/>
                <a:gd name="T11" fmla="*/ 42 h 891"/>
                <a:gd name="T12" fmla="*/ 356 w 1018"/>
                <a:gd name="T13" fmla="*/ 8 h 891"/>
                <a:gd name="T14" fmla="*/ 191 w 1018"/>
                <a:gd name="T15" fmla="*/ 0 h 891"/>
                <a:gd name="T16" fmla="*/ 138 w 1018"/>
                <a:gd name="T17" fmla="*/ 16 h 891"/>
                <a:gd name="T18" fmla="*/ 103 w 1018"/>
                <a:gd name="T19" fmla="*/ 58 h 891"/>
                <a:gd name="T20" fmla="*/ 96 w 1018"/>
                <a:gd name="T21" fmla="*/ 255 h 891"/>
                <a:gd name="T22" fmla="*/ 42 w 1018"/>
                <a:gd name="T23" fmla="*/ 271 h 891"/>
                <a:gd name="T24" fmla="*/ 8 w 1018"/>
                <a:gd name="T25" fmla="*/ 312 h 891"/>
                <a:gd name="T26" fmla="*/ 64 w 1018"/>
                <a:gd name="T27" fmla="*/ 795 h 891"/>
                <a:gd name="T28" fmla="*/ 80 w 1018"/>
                <a:gd name="T29" fmla="*/ 849 h 891"/>
                <a:gd name="T30" fmla="*/ 122 w 1018"/>
                <a:gd name="T31" fmla="*/ 883 h 891"/>
                <a:gd name="T32" fmla="*/ 859 w 1018"/>
                <a:gd name="T33" fmla="*/ 891 h 891"/>
                <a:gd name="T34" fmla="*/ 912 w 1018"/>
                <a:gd name="T35" fmla="*/ 875 h 891"/>
                <a:gd name="T36" fmla="*/ 947 w 1018"/>
                <a:gd name="T37" fmla="*/ 832 h 891"/>
                <a:gd name="T38" fmla="*/ 1018 w 1018"/>
                <a:gd name="T39" fmla="*/ 350 h 891"/>
                <a:gd name="T40" fmla="*/ 1001 w 1018"/>
                <a:gd name="T41" fmla="*/ 296 h 891"/>
                <a:gd name="T42" fmla="*/ 960 w 1018"/>
                <a:gd name="T43" fmla="*/ 262 h 891"/>
                <a:gd name="T44" fmla="*/ 159 w 1018"/>
                <a:gd name="T45" fmla="*/ 96 h 891"/>
                <a:gd name="T46" fmla="*/ 173 w 1018"/>
                <a:gd name="T47" fmla="*/ 69 h 891"/>
                <a:gd name="T48" fmla="*/ 324 w 1018"/>
                <a:gd name="T49" fmla="*/ 65 h 891"/>
                <a:gd name="T50" fmla="*/ 349 w 1018"/>
                <a:gd name="T51" fmla="*/ 89 h 891"/>
                <a:gd name="T52" fmla="*/ 358 w 1018"/>
                <a:gd name="T53" fmla="*/ 132 h 891"/>
                <a:gd name="T54" fmla="*/ 392 w 1018"/>
                <a:gd name="T55" fmla="*/ 174 h 891"/>
                <a:gd name="T56" fmla="*/ 446 w 1018"/>
                <a:gd name="T57" fmla="*/ 191 h 891"/>
                <a:gd name="T58" fmla="*/ 849 w 1018"/>
                <a:gd name="T59" fmla="*/ 200 h 891"/>
                <a:gd name="T60" fmla="*/ 159 w 1018"/>
                <a:gd name="T61" fmla="*/ 255 h 891"/>
                <a:gd name="T62" fmla="*/ 886 w 1018"/>
                <a:gd name="T63" fmla="*/ 812 h 891"/>
                <a:gd name="T64" fmla="*/ 159 w 1018"/>
                <a:gd name="T65" fmla="*/ 826 h 891"/>
                <a:gd name="T66" fmla="*/ 132 w 1018"/>
                <a:gd name="T67" fmla="*/ 812 h 891"/>
                <a:gd name="T68" fmla="*/ 65 w 1018"/>
                <a:gd name="T69" fmla="*/ 344 h 891"/>
                <a:gd name="T70" fmla="*/ 89 w 1018"/>
                <a:gd name="T71" fmla="*/ 319 h 891"/>
                <a:gd name="T72" fmla="*/ 940 w 1018"/>
                <a:gd name="T73" fmla="*/ 323 h 891"/>
                <a:gd name="T74" fmla="*/ 891 w 1018"/>
                <a:gd name="T75" fmla="*/ 795 h 891"/>
                <a:gd name="T76" fmla="*/ 203 w 1018"/>
                <a:gd name="T77" fmla="*/ 385 h 891"/>
                <a:gd name="T78" fmla="*/ 170 w 1018"/>
                <a:gd name="T79" fmla="*/ 407 h 891"/>
                <a:gd name="T80" fmla="*/ 153 w 1018"/>
                <a:gd name="T81" fmla="*/ 451 h 891"/>
                <a:gd name="T82" fmla="*/ 170 w 1018"/>
                <a:gd name="T83" fmla="*/ 578 h 891"/>
                <a:gd name="T84" fmla="*/ 221 w 1018"/>
                <a:gd name="T85" fmla="*/ 632 h 891"/>
                <a:gd name="T86" fmla="*/ 469 w 1018"/>
                <a:gd name="T87" fmla="*/ 635 h 891"/>
                <a:gd name="T88" fmla="*/ 512 w 1018"/>
                <a:gd name="T89" fmla="*/ 618 h 891"/>
                <a:gd name="T90" fmla="*/ 537 w 1018"/>
                <a:gd name="T91" fmla="*/ 581 h 891"/>
                <a:gd name="T92" fmla="*/ 540 w 1018"/>
                <a:gd name="T93" fmla="*/ 453 h 891"/>
                <a:gd name="T94" fmla="*/ 523 w 1018"/>
                <a:gd name="T95" fmla="*/ 410 h 891"/>
                <a:gd name="T96" fmla="*/ 485 w 1018"/>
                <a:gd name="T97" fmla="*/ 385 h 891"/>
                <a:gd name="T98" fmla="*/ 477 w 1018"/>
                <a:gd name="T99" fmla="*/ 557 h 891"/>
                <a:gd name="T100" fmla="*/ 462 w 1018"/>
                <a:gd name="T101" fmla="*/ 572 h 891"/>
                <a:gd name="T102" fmla="*/ 229 w 1018"/>
                <a:gd name="T103" fmla="*/ 554 h 891"/>
                <a:gd name="T104" fmla="*/ 223 w 1018"/>
                <a:gd name="T105" fmla="*/ 447 h 891"/>
                <a:gd name="T106" fmla="*/ 473 w 1018"/>
                <a:gd name="T107" fmla="*/ 45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8" h="891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组合 42"/>
          <p:cNvGrpSpPr/>
          <p:nvPr/>
        </p:nvGrpSpPr>
        <p:grpSpPr>
          <a:xfrm>
            <a:off x="2871068" y="3151557"/>
            <a:ext cx="652286" cy="652374"/>
            <a:chOff x="3846456" y="3334254"/>
            <a:chExt cx="869714" cy="869714"/>
          </a:xfrm>
        </p:grpSpPr>
        <p:sp>
          <p:nvSpPr>
            <p:cNvPr id="14" name="椭圆 13"/>
            <p:cNvSpPr/>
            <p:nvPr/>
          </p:nvSpPr>
          <p:spPr>
            <a:xfrm>
              <a:off x="3846456" y="3334254"/>
              <a:ext cx="869714" cy="8697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99"/>
            <p:cNvSpPr>
              <a:spLocks noEditPoints="1"/>
            </p:cNvSpPr>
            <p:nvPr/>
          </p:nvSpPr>
          <p:spPr bwMode="auto">
            <a:xfrm>
              <a:off x="4120181" y="3598744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2669674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5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10"/>
          <p:cNvSpPr>
            <a:spLocks noChangeArrowheads="1"/>
          </p:cNvSpPr>
          <p:nvPr/>
        </p:nvSpPr>
        <p:spPr bwMode="auto">
          <a:xfrm>
            <a:off x="3650458" y="2803558"/>
            <a:ext cx="1616869" cy="1673055"/>
          </a:xfrm>
          <a:prstGeom prst="downArrow">
            <a:avLst>
              <a:gd name="adj1" fmla="val 50000"/>
              <a:gd name="adj2" fmla="val 49992"/>
            </a:avLst>
          </a:prstGeom>
          <a:solidFill>
            <a:schemeClr val="accent2"/>
          </a:solidFill>
          <a:ln w="25400">
            <a:noFill/>
            <a:bevel/>
            <a:headEnd/>
            <a:tailEnd/>
          </a:ln>
        </p:spPr>
        <p:txBody>
          <a:bodyPr lIns="68568" tIns="34284" rIns="68568" bIns="3428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下箭头 11"/>
          <p:cNvSpPr>
            <a:spLocks noChangeArrowheads="1"/>
          </p:cNvSpPr>
          <p:nvPr/>
        </p:nvSpPr>
        <p:spPr bwMode="auto">
          <a:xfrm flipH="1" flipV="1">
            <a:off x="3651649" y="1175753"/>
            <a:ext cx="1616869" cy="1620659"/>
          </a:xfrm>
          <a:prstGeom prst="downArrow">
            <a:avLst>
              <a:gd name="adj1" fmla="val 50000"/>
              <a:gd name="adj2" fmla="val 50004"/>
            </a:avLst>
          </a:prstGeom>
          <a:solidFill>
            <a:schemeClr val="accent1"/>
          </a:solidFill>
          <a:ln w="25400">
            <a:noFill/>
            <a:bevel/>
            <a:headEnd/>
            <a:tailEnd/>
          </a:ln>
        </p:spPr>
        <p:txBody>
          <a:bodyPr lIns="68568" tIns="34284" rIns="68568" bIns="3428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" name="Freeform 14"/>
          <p:cNvSpPr>
            <a:spLocks noEditPoints="1" noChangeArrowheads="1"/>
          </p:cNvSpPr>
          <p:nvPr/>
        </p:nvSpPr>
        <p:spPr bwMode="auto">
          <a:xfrm>
            <a:off x="4264820" y="2209356"/>
            <a:ext cx="376238" cy="334610"/>
          </a:xfrm>
          <a:custGeom>
            <a:avLst/>
            <a:gdLst>
              <a:gd name="T0" fmla="*/ 2147483647 w 300"/>
              <a:gd name="T1" fmla="*/ 2147483647 h 266"/>
              <a:gd name="T2" fmla="*/ 2147483647 w 300"/>
              <a:gd name="T3" fmla="*/ 2147483647 h 266"/>
              <a:gd name="T4" fmla="*/ 2147483647 w 300"/>
              <a:gd name="T5" fmla="*/ 2147483647 h 266"/>
              <a:gd name="T6" fmla="*/ 2147483647 w 300"/>
              <a:gd name="T7" fmla="*/ 2147483647 h 266"/>
              <a:gd name="T8" fmla="*/ 0 w 300"/>
              <a:gd name="T9" fmla="*/ 2147483647 h 266"/>
              <a:gd name="T10" fmla="*/ 2147483647 w 300"/>
              <a:gd name="T11" fmla="*/ 0 h 266"/>
              <a:gd name="T12" fmla="*/ 2147483647 w 300"/>
              <a:gd name="T13" fmla="*/ 2147483647 h 266"/>
              <a:gd name="T14" fmla="*/ 2147483647 w 300"/>
              <a:gd name="T15" fmla="*/ 0 h 266"/>
              <a:gd name="T16" fmla="*/ 2147483647 w 300"/>
              <a:gd name="T17" fmla="*/ 2147483647 h 266"/>
              <a:gd name="T18" fmla="*/ 2147483647 w 300"/>
              <a:gd name="T19" fmla="*/ 2147483647 h 266"/>
              <a:gd name="T20" fmla="*/ 2147483647 w 300"/>
              <a:gd name="T21" fmla="*/ 2147483647 h 266"/>
              <a:gd name="T22" fmla="*/ 2147483647 w 300"/>
              <a:gd name="T23" fmla="*/ 2147483647 h 266"/>
              <a:gd name="T24" fmla="*/ 2147483647 w 300"/>
              <a:gd name="T25" fmla="*/ 2147483647 h 266"/>
              <a:gd name="T26" fmla="*/ 2147483647 w 300"/>
              <a:gd name="T27" fmla="*/ 2147483647 h 266"/>
              <a:gd name="T28" fmla="*/ 2147483647 w 300"/>
              <a:gd name="T29" fmla="*/ 2147483647 h 266"/>
              <a:gd name="T30" fmla="*/ 2147483647 w 300"/>
              <a:gd name="T31" fmla="*/ 2147483647 h 266"/>
              <a:gd name="T32" fmla="*/ 2147483647 w 300"/>
              <a:gd name="T33" fmla="*/ 2147483647 h 266"/>
              <a:gd name="T34" fmla="*/ 2147483647 w 300"/>
              <a:gd name="T35" fmla="*/ 2147483647 h 266"/>
              <a:gd name="T36" fmla="*/ 2147483647 w 300"/>
              <a:gd name="T37" fmla="*/ 2147483647 h 266"/>
              <a:gd name="T38" fmla="*/ 2147483647 w 300"/>
              <a:gd name="T39" fmla="*/ 2147483647 h 266"/>
              <a:gd name="T40" fmla="*/ 2147483647 w 300"/>
              <a:gd name="T41" fmla="*/ 2147483647 h 266"/>
              <a:gd name="T42" fmla="*/ 2147483647 w 300"/>
              <a:gd name="T43" fmla="*/ 2147483647 h 266"/>
              <a:gd name="T44" fmla="*/ 2147483647 w 300"/>
              <a:gd name="T45" fmla="*/ 2147483647 h 266"/>
              <a:gd name="T46" fmla="*/ 2147483647 w 300"/>
              <a:gd name="T47" fmla="*/ 2147483647 h 266"/>
              <a:gd name="T48" fmla="*/ 2147483647 w 300"/>
              <a:gd name="T49" fmla="*/ 2147483647 h 266"/>
              <a:gd name="T50" fmla="*/ 2147483647 w 300"/>
              <a:gd name="T51" fmla="*/ 2147483647 h 266"/>
              <a:gd name="T52" fmla="*/ 2147483647 w 300"/>
              <a:gd name="T53" fmla="*/ 2147483647 h 266"/>
              <a:gd name="T54" fmla="*/ 2147483647 w 300"/>
              <a:gd name="T55" fmla="*/ 2147483647 h 266"/>
              <a:gd name="T56" fmla="*/ 2147483647 w 300"/>
              <a:gd name="T57" fmla="*/ 2147483647 h 266"/>
              <a:gd name="T58" fmla="*/ 2147483647 w 300"/>
              <a:gd name="T59" fmla="*/ 2147483647 h 266"/>
              <a:gd name="T60" fmla="*/ 2147483647 w 300"/>
              <a:gd name="T61" fmla="*/ 2147483647 h 266"/>
              <a:gd name="T62" fmla="*/ 2147483647 w 300"/>
              <a:gd name="T63" fmla="*/ 2147483647 h 266"/>
              <a:gd name="T64" fmla="*/ 2147483647 w 300"/>
              <a:gd name="T65" fmla="*/ 2147483647 h 266"/>
              <a:gd name="T66" fmla="*/ 2147483647 w 300"/>
              <a:gd name="T67" fmla="*/ 2147483647 h 266"/>
              <a:gd name="T68" fmla="*/ 2147483647 w 300"/>
              <a:gd name="T69" fmla="*/ 2147483647 h 266"/>
              <a:gd name="T70" fmla="*/ 2147483647 w 300"/>
              <a:gd name="T71" fmla="*/ 2147483647 h 26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00"/>
              <a:gd name="T109" fmla="*/ 0 h 266"/>
              <a:gd name="T110" fmla="*/ 300 w 300"/>
              <a:gd name="T111" fmla="*/ 266 h 26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00" h="266">
                <a:moveTo>
                  <a:pt x="195" y="217"/>
                </a:moveTo>
                <a:cubicBezTo>
                  <a:pt x="195" y="221"/>
                  <a:pt x="195" y="224"/>
                  <a:pt x="196" y="227"/>
                </a:cubicBezTo>
                <a:cubicBezTo>
                  <a:pt x="170" y="250"/>
                  <a:pt x="149" y="266"/>
                  <a:pt x="149" y="266"/>
                </a:cubicBezTo>
                <a:cubicBezTo>
                  <a:pt x="149" y="266"/>
                  <a:pt x="32" y="176"/>
                  <a:pt x="8" y="116"/>
                </a:cubicBezTo>
                <a:cubicBezTo>
                  <a:pt x="4" y="106"/>
                  <a:pt x="0" y="90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10" y="0"/>
                  <a:pt x="138" y="20"/>
                  <a:pt x="150" y="48"/>
                </a:cubicBezTo>
                <a:cubicBezTo>
                  <a:pt x="162" y="20"/>
                  <a:pt x="190" y="0"/>
                  <a:pt x="222" y="0"/>
                </a:cubicBezTo>
                <a:cubicBezTo>
                  <a:pt x="265" y="0"/>
                  <a:pt x="300" y="35"/>
                  <a:pt x="300" y="78"/>
                </a:cubicBezTo>
                <a:cubicBezTo>
                  <a:pt x="300" y="91"/>
                  <a:pt x="296" y="106"/>
                  <a:pt x="292" y="116"/>
                </a:cubicBezTo>
                <a:cubicBezTo>
                  <a:pt x="287" y="130"/>
                  <a:pt x="275" y="146"/>
                  <a:pt x="262" y="162"/>
                </a:cubicBezTo>
                <a:cubicBezTo>
                  <a:pt x="258" y="161"/>
                  <a:pt x="255" y="161"/>
                  <a:pt x="251" y="161"/>
                </a:cubicBezTo>
                <a:cubicBezTo>
                  <a:pt x="220" y="161"/>
                  <a:pt x="195" y="186"/>
                  <a:pt x="195" y="217"/>
                </a:cubicBezTo>
                <a:close/>
                <a:moveTo>
                  <a:pt x="257" y="211"/>
                </a:moveTo>
                <a:cubicBezTo>
                  <a:pt x="275" y="211"/>
                  <a:pt x="275" y="211"/>
                  <a:pt x="275" y="211"/>
                </a:cubicBezTo>
                <a:cubicBezTo>
                  <a:pt x="275" y="223"/>
                  <a:pt x="275" y="223"/>
                  <a:pt x="275" y="223"/>
                </a:cubicBezTo>
                <a:cubicBezTo>
                  <a:pt x="257" y="223"/>
                  <a:pt x="257" y="223"/>
                  <a:pt x="257" y="223"/>
                </a:cubicBezTo>
                <a:cubicBezTo>
                  <a:pt x="257" y="241"/>
                  <a:pt x="257" y="241"/>
                  <a:pt x="257" y="241"/>
                </a:cubicBezTo>
                <a:cubicBezTo>
                  <a:pt x="245" y="241"/>
                  <a:pt x="245" y="241"/>
                  <a:pt x="245" y="241"/>
                </a:cubicBezTo>
                <a:cubicBezTo>
                  <a:pt x="245" y="223"/>
                  <a:pt x="245" y="223"/>
                  <a:pt x="245" y="223"/>
                </a:cubicBezTo>
                <a:cubicBezTo>
                  <a:pt x="227" y="223"/>
                  <a:pt x="227" y="223"/>
                  <a:pt x="227" y="223"/>
                </a:cubicBezTo>
                <a:cubicBezTo>
                  <a:pt x="227" y="211"/>
                  <a:pt x="227" y="211"/>
                  <a:pt x="227" y="211"/>
                </a:cubicBezTo>
                <a:cubicBezTo>
                  <a:pt x="245" y="211"/>
                  <a:pt x="245" y="211"/>
                  <a:pt x="245" y="211"/>
                </a:cubicBezTo>
                <a:cubicBezTo>
                  <a:pt x="245" y="193"/>
                  <a:pt x="245" y="193"/>
                  <a:pt x="245" y="193"/>
                </a:cubicBezTo>
                <a:cubicBezTo>
                  <a:pt x="257" y="193"/>
                  <a:pt x="257" y="193"/>
                  <a:pt x="257" y="193"/>
                </a:cubicBezTo>
                <a:lnTo>
                  <a:pt x="257" y="211"/>
                </a:lnTo>
                <a:close/>
                <a:moveTo>
                  <a:pt x="251" y="258"/>
                </a:moveTo>
                <a:cubicBezTo>
                  <a:pt x="229" y="258"/>
                  <a:pt x="210" y="240"/>
                  <a:pt x="210" y="217"/>
                </a:cubicBezTo>
                <a:cubicBezTo>
                  <a:pt x="210" y="194"/>
                  <a:pt x="229" y="176"/>
                  <a:pt x="251" y="176"/>
                </a:cubicBezTo>
                <a:cubicBezTo>
                  <a:pt x="274" y="176"/>
                  <a:pt x="293" y="194"/>
                  <a:pt x="293" y="217"/>
                </a:cubicBezTo>
                <a:cubicBezTo>
                  <a:pt x="293" y="240"/>
                  <a:pt x="274" y="258"/>
                  <a:pt x="251" y="258"/>
                </a:cubicBezTo>
                <a:close/>
                <a:moveTo>
                  <a:pt x="251" y="168"/>
                </a:moveTo>
                <a:cubicBezTo>
                  <a:pt x="224" y="168"/>
                  <a:pt x="203" y="190"/>
                  <a:pt x="203" y="217"/>
                </a:cubicBezTo>
                <a:cubicBezTo>
                  <a:pt x="203" y="244"/>
                  <a:pt x="224" y="266"/>
                  <a:pt x="251" y="266"/>
                </a:cubicBezTo>
                <a:cubicBezTo>
                  <a:pt x="278" y="266"/>
                  <a:pt x="300" y="244"/>
                  <a:pt x="300" y="217"/>
                </a:cubicBezTo>
                <a:cubicBezTo>
                  <a:pt x="300" y="190"/>
                  <a:pt x="278" y="168"/>
                  <a:pt x="251" y="16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62946" tIns="31474" rIns="62946" bIns="31474"/>
          <a:lstStyle/>
          <a:p>
            <a:endParaRPr lang="zh-CN" altLang="en-US"/>
          </a:p>
        </p:txBody>
      </p:sp>
      <p:pic>
        <p:nvPicPr>
          <p:cNvPr id="8" name="Picture 3" descr="C:\Users\Jonahs\Dropbox\Projects SCOTT\MEET Windows Azure\source\Background\tile-icon-bigda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4327" y="3072675"/>
            <a:ext cx="657225" cy="657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4"/>
          <p:cNvSpPr>
            <a:spLocks noChangeArrowheads="1"/>
          </p:cNvSpPr>
          <p:nvPr/>
        </p:nvSpPr>
        <p:spPr bwMode="auto">
          <a:xfrm>
            <a:off x="4246960" y="1265062"/>
            <a:ext cx="613072" cy="71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r>
              <a:rPr lang="en-US" altLang="zh-CN" sz="2100" b="1" dirty="0">
                <a:solidFill>
                  <a:schemeClr val="bg1"/>
                </a:solidFill>
                <a:latin typeface="方正姚体"/>
                <a:ea typeface="方正姚体"/>
                <a:cs typeface="方正姚体"/>
                <a:sym typeface="方正姚体"/>
              </a:rPr>
              <a:t>    01</a:t>
            </a:r>
            <a:endParaRPr lang="zh-CN" altLang="en-US" sz="2100" b="1" dirty="0">
              <a:solidFill>
                <a:schemeClr val="bg1"/>
              </a:solidFill>
              <a:latin typeface="方正姚体"/>
              <a:ea typeface="方正姚体"/>
              <a:cs typeface="方正姚体"/>
              <a:sym typeface="方正姚体"/>
            </a:endParaRPr>
          </a:p>
        </p:txBody>
      </p:sp>
      <p:sp>
        <p:nvSpPr>
          <p:cNvPr id="10" name="TextBox 15"/>
          <p:cNvSpPr>
            <a:spLocks noChangeArrowheads="1"/>
          </p:cNvSpPr>
          <p:nvPr/>
        </p:nvSpPr>
        <p:spPr bwMode="auto">
          <a:xfrm>
            <a:off x="4246960" y="3897891"/>
            <a:ext cx="613072" cy="39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8" tIns="34284" rIns="68568" bIns="34284">
            <a:spAutoFit/>
          </a:bodyPr>
          <a:lstStyle/>
          <a:p>
            <a:r>
              <a:rPr lang="en-US" altLang="zh-CN" sz="2100" b="1" dirty="0">
                <a:solidFill>
                  <a:schemeClr val="bg1"/>
                </a:solidFill>
                <a:latin typeface="方正姚体"/>
                <a:ea typeface="方正姚体"/>
                <a:cs typeface="方正姚体"/>
                <a:sym typeface="方正姚体"/>
              </a:rPr>
              <a:t>02</a:t>
            </a:r>
            <a:endParaRPr lang="zh-CN" altLang="en-US" sz="2100" b="1" dirty="0">
              <a:solidFill>
                <a:schemeClr val="bg1"/>
              </a:solidFill>
              <a:latin typeface="方正姚体"/>
              <a:ea typeface="方正姚体"/>
              <a:cs typeface="方正姚体"/>
              <a:sym typeface="方正姚体"/>
            </a:endParaRPr>
          </a:p>
        </p:txBody>
      </p:sp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1421607" y="1985488"/>
            <a:ext cx="2118122" cy="73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在不影响用户体验和产品功能的前提下，对需求提出合理性意见及建议</a:t>
            </a:r>
          </a:p>
        </p:txBody>
      </p:sp>
      <p:sp>
        <p:nvSpPr>
          <p:cNvPr id="12" name="矩形 17"/>
          <p:cNvSpPr>
            <a:spLocks noChangeArrowheads="1"/>
          </p:cNvSpPr>
          <p:nvPr/>
        </p:nvSpPr>
        <p:spPr bwMode="auto">
          <a:xfrm>
            <a:off x="1433513" y="1715180"/>
            <a:ext cx="1515666" cy="28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产品需求</a:t>
            </a:r>
          </a:p>
        </p:txBody>
      </p:sp>
      <p:sp>
        <p:nvSpPr>
          <p:cNvPr id="14" name="矩形 19"/>
          <p:cNvSpPr>
            <a:spLocks noChangeArrowheads="1"/>
          </p:cNvSpPr>
          <p:nvPr/>
        </p:nvSpPr>
        <p:spPr bwMode="auto">
          <a:xfrm>
            <a:off x="5550695" y="3063150"/>
            <a:ext cx="1514475" cy="28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项目开发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A955E3AC-EAF0-4ECC-8B0E-5B0526226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695" y="3344183"/>
            <a:ext cx="2118122" cy="73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8" tIns="34284" rIns="68568" bIns="3428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高质量完成公司项目，优化项目代码，封装常用组件，对项目后期迭代开发做良好扩展</a:t>
            </a:r>
          </a:p>
        </p:txBody>
      </p:sp>
    </p:spTree>
    <p:extLst>
      <p:ext uri="{BB962C8B-B14F-4D97-AF65-F5344CB8AC3E}">
        <p14:creationId xmlns:p14="http://schemas.microsoft.com/office/powerpoint/2010/main" val="3322981442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6" grpId="0" bldLvl="0" animBg="1" autoUpdateAnimBg="0"/>
      <p:bldP spid="7" grpId="0" animBg="1"/>
      <p:bldP spid="9" grpId="0" bldLvl="0" autoUpdateAnimBg="0"/>
      <p:bldP spid="10" grpId="0" bldLvl="0" autoUpdateAnimBg="0"/>
      <p:bldP spid="11" grpId="0" bldLvl="0" autoUpdateAnimBg="0"/>
      <p:bldP spid="12" grpId="0" bldLvl="0" autoUpdateAnimBg="0"/>
      <p:bldP spid="14" grpId="0" bldLvl="0" autoUpdateAnimBg="0"/>
      <p:bldP spid="15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38"/>
          <p:cNvSpPr/>
          <p:nvPr/>
        </p:nvSpPr>
        <p:spPr>
          <a:xfrm>
            <a:off x="6124957" y="4192724"/>
            <a:ext cx="639633" cy="640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9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26"/>
          <p:cNvSpPr/>
          <p:nvPr/>
        </p:nvSpPr>
        <p:spPr bwMode="auto">
          <a:xfrm>
            <a:off x="8316416" y="1598691"/>
            <a:ext cx="388368" cy="3915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22"/>
          <p:cNvSpPr/>
          <p:nvPr/>
        </p:nvSpPr>
        <p:spPr bwMode="auto">
          <a:xfrm>
            <a:off x="1891463" y="1852464"/>
            <a:ext cx="428219" cy="42847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18"/>
          <p:cNvSpPr/>
          <p:nvPr/>
        </p:nvSpPr>
        <p:spPr bwMode="auto">
          <a:xfrm>
            <a:off x="1414047" y="1655287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8"/>
          <p:cNvSpPr/>
          <p:nvPr/>
        </p:nvSpPr>
        <p:spPr bwMode="auto">
          <a:xfrm>
            <a:off x="7560332" y="1794481"/>
            <a:ext cx="278221" cy="2783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18"/>
          <p:cNvSpPr/>
          <p:nvPr/>
        </p:nvSpPr>
        <p:spPr bwMode="auto">
          <a:xfrm>
            <a:off x="2339752" y="2828594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18"/>
          <p:cNvSpPr/>
          <p:nvPr/>
        </p:nvSpPr>
        <p:spPr bwMode="auto">
          <a:xfrm>
            <a:off x="1459441" y="3775535"/>
            <a:ext cx="278221" cy="2783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5E36A2C0-25CD-4B55-9932-38D016116235}"/>
              </a:ext>
            </a:extLst>
          </p:cNvPr>
          <p:cNvSpPr/>
          <p:nvPr/>
        </p:nvSpPr>
        <p:spPr bwMode="auto">
          <a:xfrm>
            <a:off x="2796564" y="4105484"/>
            <a:ext cx="486727" cy="48701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18">
            <a:extLst>
              <a:ext uri="{FF2B5EF4-FFF2-40B4-BE49-F238E27FC236}">
                <a16:creationId xmlns:a16="http://schemas.microsoft.com/office/drawing/2014/main" id="{0F6CB856-75E9-4869-824D-4E454A0D6904}"/>
              </a:ext>
            </a:extLst>
          </p:cNvPr>
          <p:cNvSpPr/>
          <p:nvPr/>
        </p:nvSpPr>
        <p:spPr bwMode="auto">
          <a:xfrm>
            <a:off x="4572000" y="2924259"/>
            <a:ext cx="365227" cy="36544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5" tIns="34209" rIns="68415" bIns="34209" anchor="ctr"/>
          <a:lstStyle/>
          <a:p>
            <a:pPr algn="ctr" defTabSz="825818">
              <a:defRPr/>
            </a:pPr>
            <a:endParaRPr lang="en-US" altLang="zh-CN" sz="16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14A4F2-F5E4-44D5-9A66-CC22839A01C8}"/>
              </a:ext>
            </a:extLst>
          </p:cNvPr>
          <p:cNvSpPr txBox="1"/>
          <p:nvPr/>
        </p:nvSpPr>
        <p:spPr>
          <a:xfrm>
            <a:off x="3423814" y="79150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项目图片展示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7C257B8-5024-432F-A6AE-9B5B4BBB6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1" y="1556849"/>
            <a:ext cx="1598781" cy="284369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E26FA42-74AF-42FF-BBCD-7021119659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00" y="1529888"/>
            <a:ext cx="1721857" cy="306261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EC9D963-B96F-441E-907F-76ADDD0138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19" y="1529888"/>
            <a:ext cx="1601727" cy="284893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CAF5C1D-2B0B-44B1-8A4B-5071BAB66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468" y="1551608"/>
            <a:ext cx="1601727" cy="2848939"/>
          </a:xfrm>
          <a:prstGeom prst="rect">
            <a:avLst/>
          </a:prstGeom>
        </p:spPr>
      </p:pic>
      <p:sp>
        <p:nvSpPr>
          <p:cNvPr id="50" name="Oval 22">
            <a:extLst>
              <a:ext uri="{FF2B5EF4-FFF2-40B4-BE49-F238E27FC236}">
                <a16:creationId xmlns:a16="http://schemas.microsoft.com/office/drawing/2014/main" id="{6D03545C-B903-4C09-8AA4-A37B87D9D2CF}"/>
              </a:ext>
            </a:extLst>
          </p:cNvPr>
          <p:cNvSpPr/>
          <p:nvPr/>
        </p:nvSpPr>
        <p:spPr bwMode="auto">
          <a:xfrm>
            <a:off x="378282" y="1441051"/>
            <a:ext cx="233487" cy="2336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22">
            <a:extLst>
              <a:ext uri="{FF2B5EF4-FFF2-40B4-BE49-F238E27FC236}">
                <a16:creationId xmlns:a16="http://schemas.microsoft.com/office/drawing/2014/main" id="{0D70434A-93C9-42E9-B937-3C356AA21768}"/>
              </a:ext>
            </a:extLst>
          </p:cNvPr>
          <p:cNvSpPr/>
          <p:nvPr/>
        </p:nvSpPr>
        <p:spPr bwMode="auto">
          <a:xfrm>
            <a:off x="2254243" y="4358873"/>
            <a:ext cx="233487" cy="2336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5818"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8572233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87BB008-26D1-4E91-B46A-A18A64311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BB06440-2F7B-4836-AAFA-F9AA8A60C88A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31940" y="1960476"/>
            <a:ext cx="8300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95836" y="2342729"/>
            <a:ext cx="2664296" cy="366658"/>
            <a:chOff x="5349226" y="2010956"/>
            <a:chExt cx="4272984" cy="683231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1290" y="2120675"/>
              <a:ext cx="2023803" cy="5735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工作完成情况</a:t>
              </a: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555776" y="2816588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活动、专题页面</a:t>
            </a: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5220074" y="2816588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微信小程序</a:t>
            </a: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30892EE2-56B8-49C1-B174-1591E67DE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2" y="2823205"/>
            <a:ext cx="1368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项目迭代</a:t>
            </a: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1"/>
          <p:cNvSpPr>
            <a:spLocks/>
          </p:cNvSpPr>
          <p:nvPr/>
        </p:nvSpPr>
        <p:spPr bwMode="auto">
          <a:xfrm>
            <a:off x="4624389" y="1211873"/>
            <a:ext cx="1012825" cy="1873503"/>
          </a:xfrm>
          <a:custGeom>
            <a:avLst/>
            <a:gdLst>
              <a:gd name="T0" fmla="*/ 411595 w 69"/>
              <a:gd name="T1" fmla="*/ 278166 h 128"/>
              <a:gd name="T2" fmla="*/ 1014288 w 69"/>
              <a:gd name="T3" fmla="*/ 1771479 h 128"/>
              <a:gd name="T4" fmla="*/ 235197 w 69"/>
              <a:gd name="T5" fmla="*/ 1215147 h 128"/>
              <a:gd name="T6" fmla="*/ 411595 w 69"/>
              <a:gd name="T7" fmla="*/ 278166 h 1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9" h="128">
                <a:moveTo>
                  <a:pt x="28" y="19"/>
                </a:moveTo>
                <a:cubicBezTo>
                  <a:pt x="21" y="96"/>
                  <a:pt x="69" y="121"/>
                  <a:pt x="69" y="121"/>
                </a:cubicBezTo>
                <a:cubicBezTo>
                  <a:pt x="51" y="128"/>
                  <a:pt x="25" y="112"/>
                  <a:pt x="16" y="83"/>
                </a:cubicBezTo>
                <a:cubicBezTo>
                  <a:pt x="0" y="37"/>
                  <a:pt x="29" y="0"/>
                  <a:pt x="28" y="1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11" name="Freeform 132"/>
          <p:cNvSpPr>
            <a:spLocks/>
          </p:cNvSpPr>
          <p:nvPr/>
        </p:nvSpPr>
        <p:spPr bwMode="auto">
          <a:xfrm>
            <a:off x="5303838" y="667287"/>
            <a:ext cx="1200150" cy="1657574"/>
          </a:xfrm>
          <a:custGeom>
            <a:avLst/>
            <a:gdLst>
              <a:gd name="T0" fmla="*/ 980348 w 82"/>
              <a:gd name="T1" fmla="*/ 190685 h 113"/>
              <a:gd name="T2" fmla="*/ 351169 w 82"/>
              <a:gd name="T3" fmla="*/ 1657495 h 113"/>
              <a:gd name="T4" fmla="*/ 190217 w 82"/>
              <a:gd name="T5" fmla="*/ 718737 h 113"/>
              <a:gd name="T6" fmla="*/ 980348 w 82"/>
              <a:gd name="T7" fmla="*/ 190685 h 1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2" h="113">
                <a:moveTo>
                  <a:pt x="67" y="13"/>
                </a:moveTo>
                <a:cubicBezTo>
                  <a:pt x="8" y="63"/>
                  <a:pt x="24" y="113"/>
                  <a:pt x="24" y="113"/>
                </a:cubicBezTo>
                <a:cubicBezTo>
                  <a:pt x="6" y="106"/>
                  <a:pt x="0" y="76"/>
                  <a:pt x="13" y="49"/>
                </a:cubicBezTo>
                <a:cubicBezTo>
                  <a:pt x="35" y="6"/>
                  <a:pt x="82" y="0"/>
                  <a:pt x="67" y="13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12" name="Freeform 133"/>
          <p:cNvSpPr>
            <a:spLocks/>
          </p:cNvSpPr>
          <p:nvPr/>
        </p:nvSpPr>
        <p:spPr bwMode="auto">
          <a:xfrm>
            <a:off x="6373813" y="3042507"/>
            <a:ext cx="1206501" cy="1663925"/>
          </a:xfrm>
          <a:custGeom>
            <a:avLst/>
            <a:gdLst>
              <a:gd name="T0" fmla="*/ 220613 w 82"/>
              <a:gd name="T1" fmla="*/ 1487008 h 113"/>
              <a:gd name="T2" fmla="*/ 838328 w 82"/>
              <a:gd name="T3" fmla="*/ 0 h 113"/>
              <a:gd name="T4" fmla="*/ 1000110 w 82"/>
              <a:gd name="T5" fmla="*/ 942262 h 113"/>
              <a:gd name="T6" fmla="*/ 220613 w 82"/>
              <a:gd name="T7" fmla="*/ 1487008 h 1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2" h="113">
                <a:moveTo>
                  <a:pt x="15" y="101"/>
                </a:moveTo>
                <a:cubicBezTo>
                  <a:pt x="73" y="51"/>
                  <a:pt x="57" y="0"/>
                  <a:pt x="57" y="0"/>
                </a:cubicBezTo>
                <a:cubicBezTo>
                  <a:pt x="75" y="7"/>
                  <a:pt x="82" y="37"/>
                  <a:pt x="68" y="64"/>
                </a:cubicBezTo>
                <a:cubicBezTo>
                  <a:pt x="47" y="107"/>
                  <a:pt x="0" y="113"/>
                  <a:pt x="15" y="1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13" name="Freeform 134"/>
          <p:cNvSpPr>
            <a:spLocks/>
          </p:cNvSpPr>
          <p:nvPr/>
        </p:nvSpPr>
        <p:spPr bwMode="auto">
          <a:xfrm>
            <a:off x="6788150" y="1545293"/>
            <a:ext cx="1670050" cy="1206663"/>
          </a:xfrm>
          <a:custGeom>
            <a:avLst/>
            <a:gdLst>
              <a:gd name="T0" fmla="*/ 1479441 w 114"/>
              <a:gd name="T1" fmla="*/ 985403 h 82"/>
              <a:gd name="T2" fmla="*/ 0 w 114"/>
              <a:gd name="T3" fmla="*/ 352980 h 82"/>
              <a:gd name="T4" fmla="*/ 952115 w 114"/>
              <a:gd name="T5" fmla="*/ 191198 h 82"/>
              <a:gd name="T6" fmla="*/ 1479441 w 114"/>
              <a:gd name="T7" fmla="*/ 985403 h 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4" h="82">
                <a:moveTo>
                  <a:pt x="101" y="67"/>
                </a:moveTo>
                <a:cubicBezTo>
                  <a:pt x="51" y="8"/>
                  <a:pt x="0" y="24"/>
                  <a:pt x="0" y="24"/>
                </a:cubicBezTo>
                <a:cubicBezTo>
                  <a:pt x="8" y="7"/>
                  <a:pt x="37" y="0"/>
                  <a:pt x="65" y="13"/>
                </a:cubicBezTo>
                <a:cubicBezTo>
                  <a:pt x="108" y="35"/>
                  <a:pt x="114" y="82"/>
                  <a:pt x="101" y="6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14" name="Freeform 135"/>
          <p:cNvSpPr>
            <a:spLocks/>
          </p:cNvSpPr>
          <p:nvPr/>
        </p:nvSpPr>
        <p:spPr bwMode="auto">
          <a:xfrm>
            <a:off x="4419600" y="2615412"/>
            <a:ext cx="1663700" cy="1206663"/>
          </a:xfrm>
          <a:custGeom>
            <a:avLst/>
            <a:gdLst>
              <a:gd name="T0" fmla="*/ 176674 w 113"/>
              <a:gd name="T1" fmla="*/ 220613 h 82"/>
              <a:gd name="T2" fmla="*/ 1663682 w 113"/>
              <a:gd name="T3" fmla="*/ 853035 h 82"/>
              <a:gd name="T4" fmla="*/ 721420 w 113"/>
              <a:gd name="T5" fmla="*/ 1014818 h 82"/>
              <a:gd name="T6" fmla="*/ 176674 w 113"/>
              <a:gd name="T7" fmla="*/ 220613 h 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3" h="82">
                <a:moveTo>
                  <a:pt x="12" y="15"/>
                </a:moveTo>
                <a:cubicBezTo>
                  <a:pt x="62" y="74"/>
                  <a:pt x="113" y="58"/>
                  <a:pt x="113" y="58"/>
                </a:cubicBezTo>
                <a:cubicBezTo>
                  <a:pt x="106" y="76"/>
                  <a:pt x="76" y="82"/>
                  <a:pt x="49" y="69"/>
                </a:cubicBezTo>
                <a:cubicBezTo>
                  <a:pt x="5" y="47"/>
                  <a:pt x="0" y="0"/>
                  <a:pt x="12" y="1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15" name="Freeform 136"/>
          <p:cNvSpPr>
            <a:spLocks/>
          </p:cNvSpPr>
          <p:nvPr/>
        </p:nvSpPr>
        <p:spPr bwMode="auto">
          <a:xfrm>
            <a:off x="6034088" y="872102"/>
            <a:ext cx="1879600" cy="1012962"/>
          </a:xfrm>
          <a:custGeom>
            <a:avLst/>
            <a:gdLst>
              <a:gd name="T0" fmla="*/ 1586372 w 128"/>
              <a:gd name="T1" fmla="*/ 411595 h 69"/>
              <a:gd name="T2" fmla="*/ 102820 w 128"/>
              <a:gd name="T3" fmla="*/ 1014288 h 69"/>
              <a:gd name="T4" fmla="*/ 646300 w 128"/>
              <a:gd name="T5" fmla="*/ 235197 h 69"/>
              <a:gd name="T6" fmla="*/ 1586372 w 128"/>
              <a:gd name="T7" fmla="*/ 411595 h 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8" h="69">
                <a:moveTo>
                  <a:pt x="108" y="28"/>
                </a:moveTo>
                <a:cubicBezTo>
                  <a:pt x="31" y="22"/>
                  <a:pt x="7" y="69"/>
                  <a:pt x="7" y="69"/>
                </a:cubicBezTo>
                <a:cubicBezTo>
                  <a:pt x="0" y="51"/>
                  <a:pt x="16" y="25"/>
                  <a:pt x="44" y="16"/>
                </a:cubicBezTo>
                <a:cubicBezTo>
                  <a:pt x="91" y="0"/>
                  <a:pt x="128" y="29"/>
                  <a:pt x="108" y="2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 dirty="0"/>
          </a:p>
        </p:txBody>
      </p:sp>
      <p:sp>
        <p:nvSpPr>
          <p:cNvPr id="16" name="Freeform 137"/>
          <p:cNvSpPr>
            <a:spLocks/>
          </p:cNvSpPr>
          <p:nvPr/>
        </p:nvSpPr>
        <p:spPr bwMode="auto">
          <a:xfrm>
            <a:off x="4964113" y="3488656"/>
            <a:ext cx="1879600" cy="1008198"/>
          </a:xfrm>
          <a:custGeom>
            <a:avLst/>
            <a:gdLst>
              <a:gd name="T0" fmla="*/ 279084 w 128"/>
              <a:gd name="T1" fmla="*/ 599019 h 69"/>
              <a:gd name="T2" fmla="*/ 1777324 w 128"/>
              <a:gd name="T3" fmla="*/ 0 h 69"/>
              <a:gd name="T4" fmla="*/ 1219156 w 128"/>
              <a:gd name="T5" fmla="*/ 774342 h 69"/>
              <a:gd name="T6" fmla="*/ 279084 w 128"/>
              <a:gd name="T7" fmla="*/ 599019 h 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8" h="69">
                <a:moveTo>
                  <a:pt x="19" y="41"/>
                </a:moveTo>
                <a:cubicBezTo>
                  <a:pt x="96" y="47"/>
                  <a:pt x="121" y="0"/>
                  <a:pt x="121" y="0"/>
                </a:cubicBezTo>
                <a:cubicBezTo>
                  <a:pt x="128" y="18"/>
                  <a:pt x="112" y="44"/>
                  <a:pt x="83" y="53"/>
                </a:cubicBezTo>
                <a:cubicBezTo>
                  <a:pt x="37" y="69"/>
                  <a:pt x="0" y="40"/>
                  <a:pt x="19" y="4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17" name="Freeform 138"/>
          <p:cNvSpPr>
            <a:spLocks/>
          </p:cNvSpPr>
          <p:nvPr/>
        </p:nvSpPr>
        <p:spPr bwMode="auto">
          <a:xfrm>
            <a:off x="7240588" y="2281992"/>
            <a:ext cx="1001712" cy="1879854"/>
          </a:xfrm>
          <a:custGeom>
            <a:avLst/>
            <a:gdLst>
              <a:gd name="T0" fmla="*/ 604098 w 68"/>
              <a:gd name="T1" fmla="*/ 1601060 h 128"/>
              <a:gd name="T2" fmla="*/ 0 w 68"/>
              <a:gd name="T3" fmla="*/ 102820 h 128"/>
              <a:gd name="T4" fmla="*/ 780907 w 68"/>
              <a:gd name="T5" fmla="*/ 660988 h 128"/>
              <a:gd name="T6" fmla="*/ 604098 w 68"/>
              <a:gd name="T7" fmla="*/ 1601060 h 1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8" h="128">
                <a:moveTo>
                  <a:pt x="41" y="109"/>
                </a:moveTo>
                <a:cubicBezTo>
                  <a:pt x="47" y="32"/>
                  <a:pt x="0" y="7"/>
                  <a:pt x="0" y="7"/>
                </a:cubicBezTo>
                <a:cubicBezTo>
                  <a:pt x="18" y="0"/>
                  <a:pt x="43" y="16"/>
                  <a:pt x="53" y="45"/>
                </a:cubicBezTo>
                <a:cubicBezTo>
                  <a:pt x="68" y="91"/>
                  <a:pt x="39" y="128"/>
                  <a:pt x="41" y="10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18" name="Freeform 139"/>
          <p:cNvSpPr>
            <a:spLocks/>
          </p:cNvSpPr>
          <p:nvPr/>
        </p:nvSpPr>
        <p:spPr bwMode="auto">
          <a:xfrm>
            <a:off x="4419600" y="1545293"/>
            <a:ext cx="1663700" cy="1206663"/>
          </a:xfrm>
          <a:custGeom>
            <a:avLst/>
            <a:gdLst>
              <a:gd name="T0" fmla="*/ 176674 w 113"/>
              <a:gd name="T1" fmla="*/ 985403 h 82"/>
              <a:gd name="T2" fmla="*/ 1663682 w 113"/>
              <a:gd name="T3" fmla="*/ 352980 h 82"/>
              <a:gd name="T4" fmla="*/ 721420 w 113"/>
              <a:gd name="T5" fmla="*/ 191198 h 82"/>
              <a:gd name="T6" fmla="*/ 176674 w 113"/>
              <a:gd name="T7" fmla="*/ 985403 h 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3" h="82">
                <a:moveTo>
                  <a:pt x="12" y="67"/>
                </a:moveTo>
                <a:cubicBezTo>
                  <a:pt x="62" y="8"/>
                  <a:pt x="113" y="24"/>
                  <a:pt x="113" y="24"/>
                </a:cubicBezTo>
                <a:cubicBezTo>
                  <a:pt x="106" y="7"/>
                  <a:pt x="76" y="0"/>
                  <a:pt x="49" y="13"/>
                </a:cubicBezTo>
                <a:cubicBezTo>
                  <a:pt x="5" y="35"/>
                  <a:pt x="0" y="82"/>
                  <a:pt x="12" y="67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19" name="Freeform 140"/>
          <p:cNvSpPr>
            <a:spLocks/>
          </p:cNvSpPr>
          <p:nvPr/>
        </p:nvSpPr>
        <p:spPr bwMode="auto">
          <a:xfrm>
            <a:off x="4624389" y="2281992"/>
            <a:ext cx="1012825" cy="1879854"/>
          </a:xfrm>
          <a:custGeom>
            <a:avLst/>
            <a:gdLst>
              <a:gd name="T0" fmla="*/ 411595 w 69"/>
              <a:gd name="T1" fmla="*/ 1601060 h 128"/>
              <a:gd name="T2" fmla="*/ 1014288 w 69"/>
              <a:gd name="T3" fmla="*/ 102820 h 128"/>
              <a:gd name="T4" fmla="*/ 235197 w 69"/>
              <a:gd name="T5" fmla="*/ 660988 h 128"/>
              <a:gd name="T6" fmla="*/ 411595 w 69"/>
              <a:gd name="T7" fmla="*/ 1601060 h 1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9" h="128">
                <a:moveTo>
                  <a:pt x="28" y="109"/>
                </a:moveTo>
                <a:cubicBezTo>
                  <a:pt x="21" y="32"/>
                  <a:pt x="69" y="7"/>
                  <a:pt x="69" y="7"/>
                </a:cubicBezTo>
                <a:cubicBezTo>
                  <a:pt x="51" y="0"/>
                  <a:pt x="25" y="16"/>
                  <a:pt x="16" y="45"/>
                </a:cubicBezTo>
                <a:cubicBezTo>
                  <a:pt x="0" y="91"/>
                  <a:pt x="29" y="128"/>
                  <a:pt x="28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20" name="Freeform 141"/>
          <p:cNvSpPr>
            <a:spLocks/>
          </p:cNvSpPr>
          <p:nvPr/>
        </p:nvSpPr>
        <p:spPr bwMode="auto">
          <a:xfrm>
            <a:off x="6034088" y="3488656"/>
            <a:ext cx="1879600" cy="1008198"/>
          </a:xfrm>
          <a:custGeom>
            <a:avLst/>
            <a:gdLst>
              <a:gd name="T0" fmla="*/ 1586372 w 128"/>
              <a:gd name="T1" fmla="*/ 599019 h 69"/>
              <a:gd name="T2" fmla="*/ 102820 w 128"/>
              <a:gd name="T3" fmla="*/ 0 h 69"/>
              <a:gd name="T4" fmla="*/ 646300 w 128"/>
              <a:gd name="T5" fmla="*/ 774342 h 69"/>
              <a:gd name="T6" fmla="*/ 1586372 w 128"/>
              <a:gd name="T7" fmla="*/ 599019 h 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8" h="69">
                <a:moveTo>
                  <a:pt x="108" y="41"/>
                </a:moveTo>
                <a:cubicBezTo>
                  <a:pt x="31" y="47"/>
                  <a:pt x="7" y="0"/>
                  <a:pt x="7" y="0"/>
                </a:cubicBezTo>
                <a:cubicBezTo>
                  <a:pt x="0" y="18"/>
                  <a:pt x="16" y="44"/>
                  <a:pt x="44" y="53"/>
                </a:cubicBezTo>
                <a:cubicBezTo>
                  <a:pt x="91" y="69"/>
                  <a:pt x="128" y="40"/>
                  <a:pt x="108" y="4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21" name="Freeform 142"/>
          <p:cNvSpPr>
            <a:spLocks/>
          </p:cNvSpPr>
          <p:nvPr/>
        </p:nvSpPr>
        <p:spPr bwMode="auto">
          <a:xfrm>
            <a:off x="4964113" y="872102"/>
            <a:ext cx="1879600" cy="1012962"/>
          </a:xfrm>
          <a:custGeom>
            <a:avLst/>
            <a:gdLst>
              <a:gd name="T0" fmla="*/ 279084 w 128"/>
              <a:gd name="T1" fmla="*/ 411595 h 69"/>
              <a:gd name="T2" fmla="*/ 1777324 w 128"/>
              <a:gd name="T3" fmla="*/ 1014288 h 69"/>
              <a:gd name="T4" fmla="*/ 1219156 w 128"/>
              <a:gd name="T5" fmla="*/ 235197 h 69"/>
              <a:gd name="T6" fmla="*/ 279084 w 128"/>
              <a:gd name="T7" fmla="*/ 411595 h 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8" h="69">
                <a:moveTo>
                  <a:pt x="19" y="28"/>
                </a:moveTo>
                <a:cubicBezTo>
                  <a:pt x="96" y="22"/>
                  <a:pt x="121" y="69"/>
                  <a:pt x="121" y="69"/>
                </a:cubicBezTo>
                <a:cubicBezTo>
                  <a:pt x="128" y="51"/>
                  <a:pt x="112" y="25"/>
                  <a:pt x="83" y="16"/>
                </a:cubicBezTo>
                <a:cubicBezTo>
                  <a:pt x="37" y="0"/>
                  <a:pt x="0" y="29"/>
                  <a:pt x="19" y="2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22" name="Freeform 143"/>
          <p:cNvSpPr>
            <a:spLocks/>
          </p:cNvSpPr>
          <p:nvPr/>
        </p:nvSpPr>
        <p:spPr bwMode="auto">
          <a:xfrm>
            <a:off x="5303838" y="3042507"/>
            <a:ext cx="1200150" cy="1663925"/>
          </a:xfrm>
          <a:custGeom>
            <a:avLst/>
            <a:gdLst>
              <a:gd name="T0" fmla="*/ 980348 w 82"/>
              <a:gd name="T1" fmla="*/ 1487008 h 113"/>
              <a:gd name="T2" fmla="*/ 351169 w 82"/>
              <a:gd name="T3" fmla="*/ 0 h 113"/>
              <a:gd name="T4" fmla="*/ 190217 w 82"/>
              <a:gd name="T5" fmla="*/ 942262 h 113"/>
              <a:gd name="T6" fmla="*/ 980348 w 82"/>
              <a:gd name="T7" fmla="*/ 1487008 h 1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2" h="113">
                <a:moveTo>
                  <a:pt x="67" y="101"/>
                </a:moveTo>
                <a:cubicBezTo>
                  <a:pt x="8" y="51"/>
                  <a:pt x="24" y="0"/>
                  <a:pt x="24" y="0"/>
                </a:cubicBezTo>
                <a:cubicBezTo>
                  <a:pt x="6" y="7"/>
                  <a:pt x="0" y="37"/>
                  <a:pt x="13" y="64"/>
                </a:cubicBezTo>
                <a:cubicBezTo>
                  <a:pt x="35" y="107"/>
                  <a:pt x="82" y="113"/>
                  <a:pt x="67" y="10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23" name="Freeform 144"/>
          <p:cNvSpPr>
            <a:spLocks/>
          </p:cNvSpPr>
          <p:nvPr/>
        </p:nvSpPr>
        <p:spPr bwMode="auto">
          <a:xfrm>
            <a:off x="6788150" y="2615412"/>
            <a:ext cx="1670050" cy="1206663"/>
          </a:xfrm>
          <a:custGeom>
            <a:avLst/>
            <a:gdLst>
              <a:gd name="T0" fmla="*/ 1479441 w 114"/>
              <a:gd name="T1" fmla="*/ 220613 h 82"/>
              <a:gd name="T2" fmla="*/ 0 w 114"/>
              <a:gd name="T3" fmla="*/ 853035 h 82"/>
              <a:gd name="T4" fmla="*/ 952115 w 114"/>
              <a:gd name="T5" fmla="*/ 1014818 h 82"/>
              <a:gd name="T6" fmla="*/ 1479441 w 114"/>
              <a:gd name="T7" fmla="*/ 220613 h 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4" h="82">
                <a:moveTo>
                  <a:pt x="101" y="15"/>
                </a:moveTo>
                <a:cubicBezTo>
                  <a:pt x="51" y="74"/>
                  <a:pt x="0" y="58"/>
                  <a:pt x="0" y="58"/>
                </a:cubicBezTo>
                <a:cubicBezTo>
                  <a:pt x="8" y="76"/>
                  <a:pt x="37" y="82"/>
                  <a:pt x="65" y="69"/>
                </a:cubicBezTo>
                <a:cubicBezTo>
                  <a:pt x="108" y="47"/>
                  <a:pt x="114" y="0"/>
                  <a:pt x="101" y="1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24" name="Freeform 145"/>
          <p:cNvSpPr>
            <a:spLocks/>
          </p:cNvSpPr>
          <p:nvPr/>
        </p:nvSpPr>
        <p:spPr bwMode="auto">
          <a:xfrm>
            <a:off x="7240588" y="1211873"/>
            <a:ext cx="1001712" cy="1873503"/>
          </a:xfrm>
          <a:custGeom>
            <a:avLst/>
            <a:gdLst>
              <a:gd name="T0" fmla="*/ 604098 w 68"/>
              <a:gd name="T1" fmla="*/ 278166 h 128"/>
              <a:gd name="T2" fmla="*/ 0 w 68"/>
              <a:gd name="T3" fmla="*/ 1771479 h 128"/>
              <a:gd name="T4" fmla="*/ 780907 w 68"/>
              <a:gd name="T5" fmla="*/ 1215147 h 128"/>
              <a:gd name="T6" fmla="*/ 604098 w 68"/>
              <a:gd name="T7" fmla="*/ 278166 h 1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8" h="128">
                <a:moveTo>
                  <a:pt x="41" y="19"/>
                </a:moveTo>
                <a:cubicBezTo>
                  <a:pt x="47" y="96"/>
                  <a:pt x="0" y="121"/>
                  <a:pt x="0" y="121"/>
                </a:cubicBezTo>
                <a:cubicBezTo>
                  <a:pt x="18" y="128"/>
                  <a:pt x="43" y="112"/>
                  <a:pt x="53" y="83"/>
                </a:cubicBezTo>
                <a:cubicBezTo>
                  <a:pt x="68" y="37"/>
                  <a:pt x="39" y="0"/>
                  <a:pt x="41" y="1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sp>
        <p:nvSpPr>
          <p:cNvPr id="25" name="Freeform 146"/>
          <p:cNvSpPr>
            <a:spLocks/>
          </p:cNvSpPr>
          <p:nvPr/>
        </p:nvSpPr>
        <p:spPr bwMode="auto">
          <a:xfrm>
            <a:off x="6373813" y="667287"/>
            <a:ext cx="1206501" cy="1657574"/>
          </a:xfrm>
          <a:custGeom>
            <a:avLst/>
            <a:gdLst>
              <a:gd name="T0" fmla="*/ 220613 w 82"/>
              <a:gd name="T1" fmla="*/ 190685 h 113"/>
              <a:gd name="T2" fmla="*/ 838328 w 82"/>
              <a:gd name="T3" fmla="*/ 1657495 h 113"/>
              <a:gd name="T4" fmla="*/ 1000110 w 82"/>
              <a:gd name="T5" fmla="*/ 718737 h 113"/>
              <a:gd name="T6" fmla="*/ 220613 w 82"/>
              <a:gd name="T7" fmla="*/ 190685 h 1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2" h="113">
                <a:moveTo>
                  <a:pt x="15" y="13"/>
                </a:moveTo>
                <a:cubicBezTo>
                  <a:pt x="73" y="63"/>
                  <a:pt x="57" y="113"/>
                  <a:pt x="57" y="113"/>
                </a:cubicBezTo>
                <a:cubicBezTo>
                  <a:pt x="75" y="106"/>
                  <a:pt x="82" y="76"/>
                  <a:pt x="68" y="49"/>
                </a:cubicBezTo>
                <a:cubicBezTo>
                  <a:pt x="47" y="6"/>
                  <a:pt x="0" y="0"/>
                  <a:pt x="15" y="1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42" tIns="45721" rIns="91442" bIns="45721"/>
          <a:lstStyle/>
          <a:p>
            <a:endParaRPr lang="zh-CN" altLang="en-US"/>
          </a:p>
        </p:txBody>
      </p:sp>
      <p:grpSp>
        <p:nvGrpSpPr>
          <p:cNvPr id="2" name="Group 25"/>
          <p:cNvGrpSpPr/>
          <p:nvPr/>
        </p:nvGrpSpPr>
        <p:grpSpPr>
          <a:xfrm>
            <a:off x="5922480" y="2172846"/>
            <a:ext cx="864335" cy="912981"/>
            <a:chOff x="6359525" y="5041900"/>
            <a:chExt cx="452438" cy="477838"/>
          </a:xfrm>
          <a:solidFill>
            <a:schemeClr val="accent2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464300" y="5041900"/>
              <a:ext cx="239713" cy="277813"/>
            </a:xfrm>
            <a:custGeom>
              <a:avLst/>
              <a:gdLst>
                <a:gd name="T0" fmla="*/ 63 w 64"/>
                <a:gd name="T1" fmla="*/ 36 h 74"/>
                <a:gd name="T2" fmla="*/ 61 w 64"/>
                <a:gd name="T3" fmla="*/ 34 h 74"/>
                <a:gd name="T4" fmla="*/ 61 w 64"/>
                <a:gd name="T5" fmla="*/ 21 h 74"/>
                <a:gd name="T6" fmla="*/ 33 w 64"/>
                <a:gd name="T7" fmla="*/ 0 h 74"/>
                <a:gd name="T8" fmla="*/ 19 w 64"/>
                <a:gd name="T9" fmla="*/ 4 h 74"/>
                <a:gd name="T10" fmla="*/ 4 w 64"/>
                <a:gd name="T11" fmla="*/ 21 h 74"/>
                <a:gd name="T12" fmla="*/ 3 w 64"/>
                <a:gd name="T13" fmla="*/ 34 h 74"/>
                <a:gd name="T14" fmla="*/ 1 w 64"/>
                <a:gd name="T15" fmla="*/ 36 h 74"/>
                <a:gd name="T16" fmla="*/ 1 w 64"/>
                <a:gd name="T17" fmla="*/ 45 h 74"/>
                <a:gd name="T18" fmla="*/ 7 w 64"/>
                <a:gd name="T19" fmla="*/ 54 h 74"/>
                <a:gd name="T20" fmla="*/ 32 w 64"/>
                <a:gd name="T21" fmla="*/ 74 h 74"/>
                <a:gd name="T22" fmla="*/ 57 w 64"/>
                <a:gd name="T23" fmla="*/ 54 h 74"/>
                <a:gd name="T24" fmla="*/ 63 w 64"/>
                <a:gd name="T25" fmla="*/ 45 h 74"/>
                <a:gd name="T26" fmla="*/ 63 w 64"/>
                <a:gd name="T27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4">
                  <a:moveTo>
                    <a:pt x="63" y="36"/>
                  </a:moveTo>
                  <a:cubicBezTo>
                    <a:pt x="62" y="35"/>
                    <a:pt x="62" y="34"/>
                    <a:pt x="61" y="34"/>
                  </a:cubicBezTo>
                  <a:cubicBezTo>
                    <a:pt x="61" y="28"/>
                    <a:pt x="61" y="25"/>
                    <a:pt x="61" y="21"/>
                  </a:cubicBezTo>
                  <a:cubicBezTo>
                    <a:pt x="59" y="9"/>
                    <a:pt x="50" y="0"/>
                    <a:pt x="33" y="0"/>
                  </a:cubicBezTo>
                  <a:cubicBezTo>
                    <a:pt x="24" y="0"/>
                    <a:pt x="26" y="4"/>
                    <a:pt x="19" y="4"/>
                  </a:cubicBezTo>
                  <a:cubicBezTo>
                    <a:pt x="7" y="5"/>
                    <a:pt x="5" y="15"/>
                    <a:pt x="4" y="21"/>
                  </a:cubicBezTo>
                  <a:cubicBezTo>
                    <a:pt x="3" y="25"/>
                    <a:pt x="3" y="28"/>
                    <a:pt x="3" y="34"/>
                  </a:cubicBezTo>
                  <a:cubicBezTo>
                    <a:pt x="3" y="34"/>
                    <a:pt x="2" y="35"/>
                    <a:pt x="1" y="36"/>
                  </a:cubicBezTo>
                  <a:cubicBezTo>
                    <a:pt x="0" y="38"/>
                    <a:pt x="0" y="42"/>
                    <a:pt x="1" y="45"/>
                  </a:cubicBezTo>
                  <a:cubicBezTo>
                    <a:pt x="3" y="49"/>
                    <a:pt x="5" y="52"/>
                    <a:pt x="7" y="54"/>
                  </a:cubicBezTo>
                  <a:cubicBezTo>
                    <a:pt x="10" y="66"/>
                    <a:pt x="20" y="74"/>
                    <a:pt x="32" y="74"/>
                  </a:cubicBezTo>
                  <a:cubicBezTo>
                    <a:pt x="44" y="74"/>
                    <a:pt x="54" y="66"/>
                    <a:pt x="57" y="54"/>
                  </a:cubicBezTo>
                  <a:cubicBezTo>
                    <a:pt x="60" y="52"/>
                    <a:pt x="62" y="49"/>
                    <a:pt x="63" y="45"/>
                  </a:cubicBezTo>
                  <a:cubicBezTo>
                    <a:pt x="64" y="42"/>
                    <a:pt x="64" y="38"/>
                    <a:pt x="6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59525" y="5327650"/>
              <a:ext cx="452438" cy="192088"/>
            </a:xfrm>
            <a:custGeom>
              <a:avLst/>
              <a:gdLst>
                <a:gd name="T0" fmla="*/ 115 w 121"/>
                <a:gd name="T1" fmla="*/ 14 h 51"/>
                <a:gd name="T2" fmla="*/ 89 w 121"/>
                <a:gd name="T3" fmla="*/ 0 h 51"/>
                <a:gd name="T4" fmla="*/ 76 w 121"/>
                <a:gd name="T5" fmla="*/ 6 h 51"/>
                <a:gd name="T6" fmla="*/ 67 w 121"/>
                <a:gd name="T7" fmla="*/ 35 h 51"/>
                <a:gd name="T8" fmla="*/ 65 w 121"/>
                <a:gd name="T9" fmla="*/ 35 h 51"/>
                <a:gd name="T10" fmla="*/ 64 w 121"/>
                <a:gd name="T11" fmla="*/ 22 h 51"/>
                <a:gd name="T12" fmla="*/ 65 w 121"/>
                <a:gd name="T13" fmla="*/ 16 h 51"/>
                <a:gd name="T14" fmla="*/ 66 w 121"/>
                <a:gd name="T15" fmla="*/ 14 h 51"/>
                <a:gd name="T16" fmla="*/ 66 w 121"/>
                <a:gd name="T17" fmla="*/ 9 h 51"/>
                <a:gd name="T18" fmla="*/ 54 w 121"/>
                <a:gd name="T19" fmla="*/ 9 h 51"/>
                <a:gd name="T20" fmla="*/ 55 w 121"/>
                <a:gd name="T21" fmla="*/ 14 h 51"/>
                <a:gd name="T22" fmla="*/ 56 w 121"/>
                <a:gd name="T23" fmla="*/ 16 h 51"/>
                <a:gd name="T24" fmla="*/ 57 w 121"/>
                <a:gd name="T25" fmla="*/ 22 h 51"/>
                <a:gd name="T26" fmla="*/ 55 w 121"/>
                <a:gd name="T27" fmla="*/ 35 h 51"/>
                <a:gd name="T28" fmla="*/ 53 w 121"/>
                <a:gd name="T29" fmla="*/ 35 h 51"/>
                <a:gd name="T30" fmla="*/ 44 w 121"/>
                <a:gd name="T31" fmla="*/ 6 h 51"/>
                <a:gd name="T32" fmla="*/ 32 w 121"/>
                <a:gd name="T33" fmla="*/ 0 h 51"/>
                <a:gd name="T34" fmla="*/ 6 w 121"/>
                <a:gd name="T35" fmla="*/ 14 h 51"/>
                <a:gd name="T36" fmla="*/ 0 w 121"/>
                <a:gd name="T37" fmla="*/ 35 h 51"/>
                <a:gd name="T38" fmla="*/ 60 w 121"/>
                <a:gd name="T39" fmla="*/ 51 h 51"/>
                <a:gd name="T40" fmla="*/ 121 w 121"/>
                <a:gd name="T41" fmla="*/ 35 h 51"/>
                <a:gd name="T42" fmla="*/ 115 w 121"/>
                <a:gd name="T43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51">
                  <a:moveTo>
                    <a:pt x="115" y="14"/>
                  </a:moveTo>
                  <a:cubicBezTo>
                    <a:pt x="111" y="8"/>
                    <a:pt x="100" y="2"/>
                    <a:pt x="89" y="0"/>
                  </a:cubicBezTo>
                  <a:cubicBezTo>
                    <a:pt x="84" y="3"/>
                    <a:pt x="81" y="5"/>
                    <a:pt x="76" y="6"/>
                  </a:cubicBezTo>
                  <a:cubicBezTo>
                    <a:pt x="74" y="16"/>
                    <a:pt x="70" y="29"/>
                    <a:pt x="67" y="35"/>
                  </a:cubicBezTo>
                  <a:cubicBezTo>
                    <a:pt x="67" y="37"/>
                    <a:pt x="66" y="37"/>
                    <a:pt x="65" y="35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3" y="20"/>
                    <a:pt x="64" y="18"/>
                    <a:pt x="65" y="1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2"/>
                    <a:pt x="67" y="10"/>
                    <a:pt x="66" y="9"/>
                  </a:cubicBezTo>
                  <a:cubicBezTo>
                    <a:pt x="62" y="9"/>
                    <a:pt x="58" y="9"/>
                    <a:pt x="54" y="9"/>
                  </a:cubicBezTo>
                  <a:cubicBezTo>
                    <a:pt x="54" y="10"/>
                    <a:pt x="54" y="12"/>
                    <a:pt x="55" y="14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8"/>
                    <a:pt x="57" y="20"/>
                    <a:pt x="57" y="22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7"/>
                    <a:pt x="54" y="37"/>
                    <a:pt x="53" y="35"/>
                  </a:cubicBezTo>
                  <a:cubicBezTo>
                    <a:pt x="50" y="29"/>
                    <a:pt x="46" y="16"/>
                    <a:pt x="44" y="6"/>
                  </a:cubicBezTo>
                  <a:cubicBezTo>
                    <a:pt x="35" y="4"/>
                    <a:pt x="32" y="0"/>
                    <a:pt x="32" y="0"/>
                  </a:cubicBezTo>
                  <a:cubicBezTo>
                    <a:pt x="21" y="2"/>
                    <a:pt x="10" y="8"/>
                    <a:pt x="6" y="14"/>
                  </a:cubicBezTo>
                  <a:cubicBezTo>
                    <a:pt x="1" y="23"/>
                    <a:pt x="0" y="35"/>
                    <a:pt x="0" y="35"/>
                  </a:cubicBezTo>
                  <a:cubicBezTo>
                    <a:pt x="0" y="39"/>
                    <a:pt x="27" y="51"/>
                    <a:pt x="60" y="51"/>
                  </a:cubicBezTo>
                  <a:cubicBezTo>
                    <a:pt x="94" y="51"/>
                    <a:pt x="121" y="39"/>
                    <a:pt x="121" y="35"/>
                  </a:cubicBezTo>
                  <a:cubicBezTo>
                    <a:pt x="121" y="35"/>
                    <a:pt x="120" y="23"/>
                    <a:pt x="11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65563" y="957388"/>
            <a:ext cx="1863724" cy="369334"/>
          </a:xfrm>
          <a:prstGeom prst="rect">
            <a:avLst/>
          </a:prstGeom>
          <a:noFill/>
        </p:spPr>
        <p:txBody>
          <a:bodyPr wrap="square" lIns="91442" tIns="45721" rIns="91442" bIns="45721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5"/>
                </a:solidFill>
                <a:latin typeface="+mj-lt"/>
              </a:rPr>
              <a:t>活动、专题页面</a:t>
            </a:r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61398" y="1266207"/>
            <a:ext cx="1981200" cy="707888"/>
          </a:xfrm>
          <a:prstGeom prst="rect">
            <a:avLst/>
          </a:prstGeom>
        </p:spPr>
        <p:txBody>
          <a:bodyPr lIns="91442" tIns="45721" rIns="91442" bIns="45721">
            <a:spAutoFit/>
          </a:bodyPr>
          <a:lstStyle/>
          <a:p>
            <a:pPr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按时、超前、高质量完成；页面有很高的可复用性，有一些比较复杂的常用结构或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js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效果其他城市开发人员可直接拷贝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0241" y="2412480"/>
            <a:ext cx="1806575" cy="369334"/>
          </a:xfrm>
          <a:prstGeom prst="rect">
            <a:avLst/>
          </a:prstGeom>
          <a:noFill/>
        </p:spPr>
        <p:txBody>
          <a:bodyPr wrap="square" lIns="91442" tIns="45721" rIns="91442" bIns="45721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3"/>
                </a:solidFill>
                <a:latin typeface="+mj-lt"/>
              </a:rPr>
              <a:t>pc</a:t>
            </a:r>
            <a:r>
              <a:rPr lang="zh-CN" altLang="en-US" dirty="0">
                <a:solidFill>
                  <a:schemeClr val="accent3"/>
                </a:solidFill>
                <a:latin typeface="+mj-lt"/>
              </a:rPr>
              <a:t>、</a:t>
            </a:r>
            <a:r>
              <a:rPr lang="en-US" altLang="zh-CN" dirty="0" err="1">
                <a:solidFill>
                  <a:schemeClr val="accent3"/>
                </a:solidFill>
                <a:latin typeface="+mj-lt"/>
              </a:rPr>
              <a:t>wab</a:t>
            </a:r>
            <a:r>
              <a:rPr lang="zh-CN" altLang="en-US" dirty="0">
                <a:solidFill>
                  <a:schemeClr val="accent3"/>
                </a:solidFill>
                <a:latin typeface="+mj-lt"/>
              </a:rPr>
              <a:t>站项目</a:t>
            </a:r>
            <a:endParaRPr lang="en-US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21864" y="2732088"/>
            <a:ext cx="1981200" cy="554000"/>
          </a:xfrm>
          <a:prstGeom prst="rect">
            <a:avLst/>
          </a:prstGeom>
        </p:spPr>
        <p:txBody>
          <a:bodyPr lIns="91442" tIns="45721" rIns="91442" bIns="45721">
            <a:spAutoFit/>
          </a:bodyPr>
          <a:lstStyle/>
          <a:p>
            <a:pPr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按时、高质量完成，封装常用组件，可直接调用，编写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wiki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文档可随时查看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96903" y="2563205"/>
            <a:ext cx="65341" cy="655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62200" y="3822075"/>
            <a:ext cx="1922464" cy="369334"/>
          </a:xfrm>
          <a:prstGeom prst="rect">
            <a:avLst/>
          </a:prstGeom>
          <a:noFill/>
        </p:spPr>
        <p:txBody>
          <a:bodyPr wrap="square" lIns="91442" tIns="45721" rIns="91442" bIns="45721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3"/>
                </a:solidFill>
                <a:latin typeface="+mj-lt"/>
              </a:rPr>
              <a:t>微信小程序</a:t>
            </a:r>
            <a:endParaRPr lang="en-US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51089" y="4137926"/>
            <a:ext cx="1981200" cy="554000"/>
          </a:xfrm>
          <a:prstGeom prst="rect">
            <a:avLst/>
          </a:prstGeom>
        </p:spPr>
        <p:txBody>
          <a:bodyPr lIns="91442" tIns="45721" rIns="91442" bIns="45721">
            <a:spAutoFit/>
          </a:bodyPr>
          <a:lstStyle/>
          <a:p>
            <a:pPr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按时、高质量完成，封装常用组件，编写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wiki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文档，对小程序做良好的后期规划和扩展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03748" y="3874469"/>
            <a:ext cx="58452" cy="752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3" name="Rectangle 35">
            <a:extLst>
              <a:ext uri="{FF2B5EF4-FFF2-40B4-BE49-F238E27FC236}">
                <a16:creationId xmlns:a16="http://schemas.microsoft.com/office/drawing/2014/main" id="{5E0240F2-3B33-4F6F-A438-E3D5EF5FB3C5}"/>
              </a:ext>
            </a:extLst>
          </p:cNvPr>
          <p:cNvSpPr/>
          <p:nvPr/>
        </p:nvSpPr>
        <p:spPr>
          <a:xfrm>
            <a:off x="1038719" y="1050905"/>
            <a:ext cx="45719" cy="834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637962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2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75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4" grpId="0"/>
      <p:bldP spid="35" grpId="0"/>
      <p:bldP spid="36" grpId="0" animBg="1"/>
      <p:bldP spid="40" grpId="0"/>
      <p:bldP spid="41" grpId="0"/>
      <p:bldP spid="42" grpId="0" animBg="1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主题">
  <a:themeElements>
    <a:clrScheme name="自定义 12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8A92"/>
      </a:accent1>
      <a:accent2>
        <a:srgbClr val="BFBFBF"/>
      </a:accent2>
      <a:accent3>
        <a:srgbClr val="468A92"/>
      </a:accent3>
      <a:accent4>
        <a:srgbClr val="BFBFBF"/>
      </a:accent4>
      <a:accent5>
        <a:srgbClr val="468A92"/>
      </a:accent5>
      <a:accent6>
        <a:srgbClr val="BFBFB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752</Words>
  <Application>Microsoft Office PowerPoint</Application>
  <PresentationFormat>自定义</PresentationFormat>
  <Paragraphs>134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Gill Sans</vt:lpstr>
      <vt:lpstr>Open Sans</vt:lpstr>
      <vt:lpstr>方正姚体</vt:lpstr>
      <vt:lpstr>宋体</vt:lpstr>
      <vt:lpstr>微软雅黑</vt:lpstr>
      <vt:lpstr>Arial</vt:lpstr>
      <vt:lpstr>Bernard MT Condensed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会飞的猪</cp:lastModifiedBy>
  <cp:revision>270</cp:revision>
  <dcterms:created xsi:type="dcterms:W3CDTF">2017-06-16T01:06:50Z</dcterms:created>
  <dcterms:modified xsi:type="dcterms:W3CDTF">2018-10-15T17:54:30Z</dcterms:modified>
</cp:coreProperties>
</file>